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79" r:id="rId3"/>
    <p:sldId id="266" r:id="rId4"/>
    <p:sldId id="260" r:id="rId5"/>
    <p:sldId id="263" r:id="rId6"/>
    <p:sldId id="264" r:id="rId7"/>
    <p:sldId id="265" r:id="rId8"/>
    <p:sldId id="275" r:id="rId9"/>
    <p:sldId id="267" r:id="rId10"/>
    <p:sldId id="271" r:id="rId11"/>
    <p:sldId id="272" r:id="rId12"/>
    <p:sldId id="273" r:id="rId13"/>
    <p:sldId id="274" r:id="rId14"/>
    <p:sldId id="278" r:id="rId15"/>
    <p:sldId id="276" r:id="rId16"/>
  </p:sldIdLst>
  <p:sldSz cx="9906000" cy="6858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85" y="45"/>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0"/>
    </c:view3D>
    <c:floor>
      <c:thickness val="0"/>
      <c:spPr>
        <a:solidFill>
          <a:srgbClr val="0070C0"/>
        </a:solidFill>
        <a:ln w="9525">
          <a:solidFill>
            <a:srgbClr val="0070C0"/>
          </a:solidFill>
        </a:ln>
      </c:spPr>
    </c:floor>
    <c:sideWall>
      <c:thickness val="0"/>
    </c:sideWall>
    <c:backWall>
      <c:thickness val="0"/>
    </c:backWall>
    <c:plotArea>
      <c:layout>
        <c:manualLayout>
          <c:layoutTarget val="inner"/>
          <c:xMode val="edge"/>
          <c:yMode val="edge"/>
          <c:x val="1.6442451420029969E-2"/>
          <c:y val="6.5229722064662446E-2"/>
          <c:w val="0.93785895898008464"/>
          <c:h val="0.86078319367109146"/>
        </c:manualLayout>
      </c:layout>
      <c:bar3DChart>
        <c:barDir val="col"/>
        <c:grouping val="clustered"/>
        <c:varyColors val="0"/>
        <c:ser>
          <c:idx val="0"/>
          <c:order val="0"/>
          <c:tx>
            <c:strRef>
              <c:f>Tabelle1!$B$1</c:f>
              <c:strCache>
                <c:ptCount val="1"/>
                <c:pt idx="0">
                  <c:v>Datenreihe 1</c:v>
                </c:pt>
              </c:strCache>
            </c:strRef>
          </c:tx>
          <c:spPr>
            <a:effectLst>
              <a:outerShdw blurRad="50800" dist="50800" dir="5400000" sx="102000" sy="102000" algn="ctr" rotWithShape="0">
                <a:srgbClr val="000000">
                  <a:alpha val="40000"/>
                </a:srgbClr>
              </a:outerShdw>
            </a:effectLst>
            <a:scene3d>
              <a:camera prst="orthographicFront"/>
              <a:lightRig rig="threePt" dir="t"/>
            </a:scene3d>
            <a:sp3d>
              <a:bevelT w="38100" h="38100"/>
            </a:sp3d>
          </c:spPr>
          <c:invertIfNegative val="0"/>
          <c:dPt>
            <c:idx val="0"/>
            <c:invertIfNegative val="0"/>
            <c:bubble3D val="0"/>
            <c:spPr>
              <a:solidFill>
                <a:schemeClr val="bg1">
                  <a:lumMod val="75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1-ADBA-459F-A47E-46F04AB30B5F}"/>
              </c:ext>
            </c:extLst>
          </c:dPt>
          <c:dPt>
            <c:idx val="1"/>
            <c:invertIfNegative val="0"/>
            <c:bubble3D val="0"/>
            <c:spPr>
              <a:solidFill>
                <a:schemeClr val="accent1">
                  <a:lumMod val="40000"/>
                  <a:lumOff val="6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3-ADBA-459F-A47E-46F04AB30B5F}"/>
              </c:ext>
            </c:extLst>
          </c:dPt>
          <c:dPt>
            <c:idx val="2"/>
            <c:invertIfNegative val="0"/>
            <c:bubble3D val="0"/>
            <c:spPr>
              <a:solidFill>
                <a:schemeClr val="tx2">
                  <a:lumMod val="60000"/>
                  <a:lumOff val="4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5-ADBA-459F-A47E-46F04AB30B5F}"/>
              </c:ext>
            </c:extLst>
          </c:dPt>
          <c:dPt>
            <c:idx val="3"/>
            <c:invertIfNegative val="0"/>
            <c:bubble3D val="0"/>
            <c:spPr>
              <a:solidFill>
                <a:srgbClr val="4F81BD"/>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7-ADBA-459F-A47E-46F04AB30B5F}"/>
              </c:ext>
            </c:extLst>
          </c:dPt>
          <c:dPt>
            <c:idx val="4"/>
            <c:invertIfNegative val="0"/>
            <c:bubble3D val="0"/>
            <c:spPr>
              <a:solidFill>
                <a:schemeClr val="accent1">
                  <a:lumMod val="75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9-ADBA-459F-A47E-46F04AB30B5F}"/>
              </c:ext>
            </c:extLst>
          </c:dPt>
          <c:dPt>
            <c:idx val="5"/>
            <c:invertIfNegative val="1"/>
            <c:bubble3D val="0"/>
            <c:spPr>
              <a:noFill/>
              <a:ln>
                <a:solidFill>
                  <a:schemeClr val="bg1">
                    <a:lumMod val="65000"/>
                  </a:schemeClr>
                </a:solidFill>
              </a:ln>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B-ADBA-459F-A47E-46F04AB30B5F}"/>
              </c:ext>
            </c:extLst>
          </c:dPt>
          <c:dPt>
            <c:idx val="6"/>
            <c:invertIfNegative val="0"/>
            <c:bubble3D val="0"/>
            <c:spPr>
              <a:no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D-ADBA-459F-A47E-46F04AB30B5F}"/>
              </c:ext>
            </c:extLst>
          </c:dPt>
          <c:dLbls>
            <c:dLbl>
              <c:idx val="0"/>
              <c:layout>
                <c:manualLayout>
                  <c:x val="2.8401838833756618E-4"/>
                  <c:y val="0.11445718777745215"/>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BA-459F-A47E-46F04AB30B5F}"/>
                </c:ext>
              </c:extLst>
            </c:dLbl>
            <c:dLbl>
              <c:idx val="1"/>
              <c:layout>
                <c:manualLayout>
                  <c:x val="0"/>
                  <c:y val="0.13045944412932731"/>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BA-459F-A47E-46F04AB30B5F}"/>
                </c:ext>
              </c:extLst>
            </c:dLbl>
            <c:dLbl>
              <c:idx val="2"/>
              <c:layout>
                <c:manualLayout>
                  <c:x val="2.5800295480365525E-3"/>
                  <c:y val="0.12058474033833999"/>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BA-459F-A47E-46F04AB30B5F}"/>
                </c:ext>
              </c:extLst>
            </c:dLbl>
            <c:dLbl>
              <c:idx val="3"/>
              <c:layout>
                <c:manualLayout>
                  <c:x val="2.8401838833756618E-4"/>
                  <c:y val="0.11116553967618001"/>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BA-459F-A47E-46F04AB30B5F}"/>
                </c:ext>
              </c:extLst>
            </c:dLbl>
            <c:dLbl>
              <c:idx val="4"/>
              <c:layout>
                <c:manualLayout>
                  <c:x val="9.2274338260658092E-4"/>
                  <c:y val="0.13249571861316281"/>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BA-459F-A47E-46F04AB30B5F}"/>
                </c:ext>
              </c:extLst>
            </c:dLbl>
            <c:dLbl>
              <c:idx val="5"/>
              <c:delete val="1"/>
              <c:extLst>
                <c:ext xmlns:c15="http://schemas.microsoft.com/office/drawing/2012/chart" uri="{CE6537A1-D6FC-4f65-9D91-7224C49458BB}"/>
                <c:ext xmlns:c16="http://schemas.microsoft.com/office/drawing/2014/chart" uri="{C3380CC4-5D6E-409C-BE32-E72D297353CC}">
                  <c16:uniqueId val="{0000000B-ADBA-459F-A47E-46F04AB30B5F}"/>
                </c:ext>
              </c:extLst>
            </c:dLbl>
            <c:dLbl>
              <c:idx val="6"/>
              <c:delete val="1"/>
              <c:extLst>
                <c:ext xmlns:c15="http://schemas.microsoft.com/office/drawing/2012/chart" uri="{CE6537A1-D6FC-4f65-9D91-7224C49458BB}"/>
                <c:ext xmlns:c16="http://schemas.microsoft.com/office/drawing/2014/chart" uri="{C3380CC4-5D6E-409C-BE32-E72D297353CC}">
                  <c16:uniqueId val="{0000000D-ADBA-459F-A47E-46F04AB30B5F}"/>
                </c:ext>
              </c:extLst>
            </c:dLbl>
            <c:numFmt formatCode="0%" sourceLinked="0"/>
            <c:spPr>
              <a:noFill/>
              <a:ln>
                <a:noFill/>
              </a:ln>
              <a:effectLst/>
            </c:spPr>
            <c:txPr>
              <a:bodyPr/>
              <a:lstStyle/>
              <a:p>
                <a:pPr>
                  <a:defRPr sz="1000" b="1">
                    <a:ln w="6350">
                      <a:solidFill>
                        <a:srgbClr val="FFFFFF"/>
                      </a:solidFill>
                    </a:ln>
                    <a:solidFill>
                      <a:schemeClr val="tx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0.45</c:v>
                </c:pt>
                <c:pt idx="1">
                  <c:v>0.41000000000000025</c:v>
                </c:pt>
                <c:pt idx="2">
                  <c:v>0.39000000000000035</c:v>
                </c:pt>
                <c:pt idx="3">
                  <c:v>0.39000000000000035</c:v>
                </c:pt>
              </c:numCache>
            </c:numRef>
          </c:val>
          <c:extLst>
            <c:ext xmlns:c16="http://schemas.microsoft.com/office/drawing/2014/chart" uri="{C3380CC4-5D6E-409C-BE32-E72D297353CC}">
              <c16:uniqueId val="{0000000E-ADBA-459F-A47E-46F04AB30B5F}"/>
            </c:ext>
          </c:extLst>
        </c:ser>
        <c:dLbls>
          <c:showLegendKey val="0"/>
          <c:showVal val="0"/>
          <c:showCatName val="0"/>
          <c:showSerName val="0"/>
          <c:showPercent val="0"/>
          <c:showBubbleSize val="0"/>
        </c:dLbls>
        <c:gapWidth val="51"/>
        <c:shape val="box"/>
        <c:axId val="96881664"/>
        <c:axId val="64847168"/>
        <c:axId val="0"/>
      </c:bar3DChart>
      <c:catAx>
        <c:axId val="96881664"/>
        <c:scaling>
          <c:orientation val="minMax"/>
        </c:scaling>
        <c:delete val="1"/>
        <c:axPos val="b"/>
        <c:numFmt formatCode="General" sourceLinked="0"/>
        <c:majorTickMark val="out"/>
        <c:minorTickMark val="none"/>
        <c:tickLblPos val="none"/>
        <c:crossAx val="64847168"/>
        <c:crosses val="autoZero"/>
        <c:auto val="1"/>
        <c:lblAlgn val="ctr"/>
        <c:lblOffset val="100"/>
        <c:noMultiLvlLbl val="0"/>
      </c:catAx>
      <c:valAx>
        <c:axId val="64847168"/>
        <c:scaling>
          <c:orientation val="minMax"/>
        </c:scaling>
        <c:delete val="1"/>
        <c:axPos val="l"/>
        <c:numFmt formatCode="General" sourceLinked="1"/>
        <c:majorTickMark val="out"/>
        <c:minorTickMark val="none"/>
        <c:tickLblPos val="none"/>
        <c:crossAx val="96881664"/>
        <c:crosses val="autoZero"/>
        <c:crossBetween val="between"/>
      </c:valAx>
      <c:spPr>
        <a:noFill/>
        <a:ln w="25400">
          <a:noFill/>
        </a:ln>
      </c:spPr>
    </c:plotArea>
    <c:plotVisOnly val="1"/>
    <c:dispBlanksAs val="gap"/>
    <c:showDLblsOverMax val="0"/>
  </c:chart>
  <c:spPr>
    <a:scene3d>
      <a:camera prst="orthographicFront"/>
      <a:lightRig rig="threePt" dir="t"/>
    </a:scene3d>
    <a:sp3d>
      <a:bevelT w="38100"/>
    </a:sp3d>
  </c:spPr>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0"/>
    </c:view3D>
    <c:floor>
      <c:thickness val="0"/>
      <c:spPr>
        <a:solidFill>
          <a:srgbClr val="0070C0"/>
        </a:solidFill>
        <a:ln w="9525">
          <a:solidFill>
            <a:srgbClr val="0070C0"/>
          </a:solidFill>
        </a:ln>
      </c:spPr>
    </c:floor>
    <c:sideWall>
      <c:thickness val="0"/>
    </c:sideWall>
    <c:backWall>
      <c:thickness val="0"/>
    </c:backWall>
    <c:plotArea>
      <c:layout>
        <c:manualLayout>
          <c:layoutTarget val="inner"/>
          <c:xMode val="edge"/>
          <c:yMode val="edge"/>
          <c:x val="1.6442451420029962E-2"/>
          <c:y val="6.5229722064662446E-2"/>
          <c:w val="0.93785895898008464"/>
          <c:h val="0.86078319367109135"/>
        </c:manualLayout>
      </c:layout>
      <c:bar3DChart>
        <c:barDir val="col"/>
        <c:grouping val="clustered"/>
        <c:varyColors val="0"/>
        <c:ser>
          <c:idx val="0"/>
          <c:order val="0"/>
          <c:tx>
            <c:strRef>
              <c:f>Tabelle1!$B$1</c:f>
              <c:strCache>
                <c:ptCount val="1"/>
                <c:pt idx="0">
                  <c:v>Datenreihe 1</c:v>
                </c:pt>
              </c:strCache>
            </c:strRef>
          </c:tx>
          <c:spPr>
            <a:effectLst>
              <a:outerShdw blurRad="50800" dist="50800" dir="5400000" sx="102000" sy="102000" algn="ctr" rotWithShape="0">
                <a:srgbClr val="000000">
                  <a:alpha val="40000"/>
                </a:srgbClr>
              </a:outerShdw>
            </a:effectLst>
            <a:scene3d>
              <a:camera prst="orthographicFront"/>
              <a:lightRig rig="threePt" dir="t"/>
            </a:scene3d>
            <a:sp3d>
              <a:bevelT w="38100" h="38100"/>
            </a:sp3d>
          </c:spPr>
          <c:invertIfNegative val="0"/>
          <c:dPt>
            <c:idx val="0"/>
            <c:invertIfNegative val="0"/>
            <c:bubble3D val="0"/>
            <c:spPr>
              <a:solidFill>
                <a:schemeClr val="bg1">
                  <a:lumMod val="75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1-7CA5-466C-93FC-0A6861556689}"/>
              </c:ext>
            </c:extLst>
          </c:dPt>
          <c:dPt>
            <c:idx val="1"/>
            <c:invertIfNegative val="0"/>
            <c:bubble3D val="0"/>
            <c:spPr>
              <a:solidFill>
                <a:schemeClr val="accent1">
                  <a:lumMod val="40000"/>
                  <a:lumOff val="6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3-7CA5-466C-93FC-0A6861556689}"/>
              </c:ext>
            </c:extLst>
          </c:dPt>
          <c:dPt>
            <c:idx val="2"/>
            <c:invertIfNegative val="0"/>
            <c:bubble3D val="0"/>
            <c:spPr>
              <a:solidFill>
                <a:schemeClr val="tx2">
                  <a:lumMod val="60000"/>
                  <a:lumOff val="4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5-7CA5-466C-93FC-0A6861556689}"/>
              </c:ext>
            </c:extLst>
          </c:dPt>
          <c:dPt>
            <c:idx val="3"/>
            <c:invertIfNegative val="0"/>
            <c:bubble3D val="0"/>
            <c:spPr>
              <a:solidFill>
                <a:srgbClr val="4F81BD"/>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7-7CA5-466C-93FC-0A6861556689}"/>
              </c:ext>
            </c:extLst>
          </c:dPt>
          <c:dPt>
            <c:idx val="4"/>
            <c:invertIfNegative val="0"/>
            <c:bubble3D val="0"/>
            <c:spPr>
              <a:solidFill>
                <a:schemeClr val="accent1">
                  <a:lumMod val="75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9-7CA5-466C-93FC-0A6861556689}"/>
              </c:ext>
            </c:extLst>
          </c:dPt>
          <c:dPt>
            <c:idx val="5"/>
            <c:invertIfNegative val="1"/>
            <c:bubble3D val="0"/>
            <c:spPr>
              <a:noFill/>
              <a:ln>
                <a:solidFill>
                  <a:schemeClr val="bg1">
                    <a:lumMod val="65000"/>
                  </a:schemeClr>
                </a:solidFill>
              </a:ln>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B-7CA5-466C-93FC-0A6861556689}"/>
              </c:ext>
            </c:extLst>
          </c:dPt>
          <c:dPt>
            <c:idx val="6"/>
            <c:invertIfNegative val="0"/>
            <c:bubble3D val="0"/>
            <c:spPr>
              <a:no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D-7CA5-466C-93FC-0A6861556689}"/>
              </c:ext>
            </c:extLst>
          </c:dPt>
          <c:dLbls>
            <c:dLbl>
              <c:idx val="0"/>
              <c:layout>
                <c:manualLayout>
                  <c:x val="2.8401838833756613E-4"/>
                  <c:y val="0.11445718777745215"/>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A5-466C-93FC-0A6861556689}"/>
                </c:ext>
              </c:extLst>
            </c:dLbl>
            <c:dLbl>
              <c:idx val="1"/>
              <c:layout>
                <c:manualLayout>
                  <c:x val="0"/>
                  <c:y val="0.13045944412932725"/>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A5-466C-93FC-0A6861556689}"/>
                </c:ext>
              </c:extLst>
            </c:dLbl>
            <c:dLbl>
              <c:idx val="2"/>
              <c:layout>
                <c:manualLayout>
                  <c:x val="2.5800295480365503E-3"/>
                  <c:y val="0.12058474033833995"/>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A5-466C-93FC-0A6861556689}"/>
                </c:ext>
              </c:extLst>
            </c:dLbl>
            <c:dLbl>
              <c:idx val="3"/>
              <c:layout>
                <c:manualLayout>
                  <c:x val="2.8401838833756613E-4"/>
                  <c:y val="0.11116553967617995"/>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A5-466C-93FC-0A6861556689}"/>
                </c:ext>
              </c:extLst>
            </c:dLbl>
            <c:dLbl>
              <c:idx val="4"/>
              <c:layout>
                <c:manualLayout>
                  <c:x val="9.227433826065806E-4"/>
                  <c:y val="0.13249571861316281"/>
                </c:manualLayout>
              </c:layout>
              <c:numFmt formatCode="0%" sourceLinked="0"/>
              <c:spPr/>
              <c:txPr>
                <a:bodyPr/>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A5-466C-93FC-0A6861556689}"/>
                </c:ext>
              </c:extLst>
            </c:dLbl>
            <c:dLbl>
              <c:idx val="5"/>
              <c:delete val="1"/>
              <c:extLst>
                <c:ext xmlns:c15="http://schemas.microsoft.com/office/drawing/2012/chart" uri="{CE6537A1-D6FC-4f65-9D91-7224C49458BB}"/>
                <c:ext xmlns:c16="http://schemas.microsoft.com/office/drawing/2014/chart" uri="{C3380CC4-5D6E-409C-BE32-E72D297353CC}">
                  <c16:uniqueId val="{0000000B-7CA5-466C-93FC-0A6861556689}"/>
                </c:ext>
              </c:extLst>
            </c:dLbl>
            <c:dLbl>
              <c:idx val="6"/>
              <c:delete val="1"/>
              <c:extLst>
                <c:ext xmlns:c15="http://schemas.microsoft.com/office/drawing/2012/chart" uri="{CE6537A1-D6FC-4f65-9D91-7224C49458BB}"/>
                <c:ext xmlns:c16="http://schemas.microsoft.com/office/drawing/2014/chart" uri="{C3380CC4-5D6E-409C-BE32-E72D297353CC}">
                  <c16:uniqueId val="{0000000D-7CA5-466C-93FC-0A6861556689}"/>
                </c:ext>
              </c:extLst>
            </c:dLbl>
            <c:numFmt formatCode="0%" sourceLinked="0"/>
            <c:spPr>
              <a:noFill/>
              <a:ln>
                <a:noFill/>
              </a:ln>
              <a:effectLst/>
            </c:spPr>
            <c:txPr>
              <a:bodyPr/>
              <a:lstStyle/>
              <a:p>
                <a:pPr>
                  <a:defRPr sz="1000" b="1">
                    <a:ln w="6350">
                      <a:solidFill>
                        <a:srgbClr val="FFFFFF"/>
                      </a:solidFill>
                    </a:ln>
                    <a:solidFill>
                      <a:schemeClr val="tx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4"/>
                <c:pt idx="0">
                  <c:v>Kategorie 1</c:v>
                </c:pt>
                <c:pt idx="1">
                  <c:v>Kategorie 2</c:v>
                </c:pt>
                <c:pt idx="2">
                  <c:v>Kategorie 3</c:v>
                </c:pt>
                <c:pt idx="3">
                  <c:v>Kategorie 4</c:v>
                </c:pt>
              </c:strCache>
            </c:strRef>
          </c:cat>
          <c:val>
            <c:numRef>
              <c:f>Tabelle1!$B$2:$B$6</c:f>
              <c:numCache>
                <c:formatCode>General</c:formatCode>
                <c:ptCount val="5"/>
                <c:pt idx="0">
                  <c:v>0.45</c:v>
                </c:pt>
                <c:pt idx="1">
                  <c:v>0.41000000000000009</c:v>
                </c:pt>
                <c:pt idx="2">
                  <c:v>0.39000000000000012</c:v>
                </c:pt>
                <c:pt idx="3">
                  <c:v>0.39000000000000012</c:v>
                </c:pt>
                <c:pt idx="4">
                  <c:v>0.34</c:v>
                </c:pt>
              </c:numCache>
            </c:numRef>
          </c:val>
          <c:extLst>
            <c:ext xmlns:c16="http://schemas.microsoft.com/office/drawing/2014/chart" uri="{C3380CC4-5D6E-409C-BE32-E72D297353CC}">
              <c16:uniqueId val="{0000000E-7CA5-466C-93FC-0A6861556689}"/>
            </c:ext>
          </c:extLst>
        </c:ser>
        <c:dLbls>
          <c:showLegendKey val="0"/>
          <c:showVal val="0"/>
          <c:showCatName val="0"/>
          <c:showSerName val="0"/>
          <c:showPercent val="0"/>
          <c:showBubbleSize val="0"/>
        </c:dLbls>
        <c:gapWidth val="73"/>
        <c:shape val="box"/>
        <c:axId val="155205120"/>
        <c:axId val="152511616"/>
        <c:axId val="0"/>
      </c:bar3DChart>
      <c:catAx>
        <c:axId val="155205120"/>
        <c:scaling>
          <c:orientation val="minMax"/>
        </c:scaling>
        <c:delete val="1"/>
        <c:axPos val="b"/>
        <c:numFmt formatCode="General" sourceLinked="0"/>
        <c:majorTickMark val="out"/>
        <c:minorTickMark val="none"/>
        <c:tickLblPos val="none"/>
        <c:crossAx val="152511616"/>
        <c:crosses val="autoZero"/>
        <c:auto val="1"/>
        <c:lblAlgn val="ctr"/>
        <c:lblOffset val="100"/>
        <c:noMultiLvlLbl val="0"/>
      </c:catAx>
      <c:valAx>
        <c:axId val="152511616"/>
        <c:scaling>
          <c:orientation val="minMax"/>
        </c:scaling>
        <c:delete val="1"/>
        <c:axPos val="l"/>
        <c:numFmt formatCode="General" sourceLinked="1"/>
        <c:majorTickMark val="out"/>
        <c:minorTickMark val="none"/>
        <c:tickLblPos val="none"/>
        <c:crossAx val="155205120"/>
        <c:crosses val="autoZero"/>
        <c:crossBetween val="between"/>
      </c:valAx>
      <c:spPr>
        <a:noFill/>
        <a:ln w="25400">
          <a:noFill/>
        </a:ln>
      </c:spPr>
    </c:plotArea>
    <c:plotVisOnly val="1"/>
    <c:dispBlanksAs val="gap"/>
    <c:showDLblsOverMax val="0"/>
  </c:chart>
  <c:spPr>
    <a:scene3d>
      <a:camera prst="orthographicFront"/>
      <a:lightRig rig="threePt" dir="t"/>
    </a:scene3d>
    <a:sp3d>
      <a:bevelT w="38100"/>
    </a:sp3d>
  </c:spPr>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0"/>
    </c:view3D>
    <c:floor>
      <c:thickness val="0"/>
      <c:spPr>
        <a:solidFill>
          <a:srgbClr val="0070C0"/>
        </a:solidFill>
        <a:ln w="9525">
          <a:solidFill>
            <a:srgbClr val="0070C0"/>
          </a:solidFill>
        </a:ln>
      </c:spPr>
    </c:floor>
    <c:sideWall>
      <c:thickness val="0"/>
    </c:sideWall>
    <c:backWall>
      <c:thickness val="0"/>
    </c:backWall>
    <c:plotArea>
      <c:layout>
        <c:manualLayout>
          <c:layoutTarget val="inner"/>
          <c:xMode val="edge"/>
          <c:yMode val="edge"/>
          <c:x val="1.6442451420029962E-2"/>
          <c:y val="6.5229722064662446E-2"/>
          <c:w val="0.93785895898008464"/>
          <c:h val="0.86078319367109191"/>
        </c:manualLayout>
      </c:layout>
      <c:bar3DChart>
        <c:barDir val="col"/>
        <c:grouping val="clustered"/>
        <c:varyColors val="0"/>
        <c:ser>
          <c:idx val="0"/>
          <c:order val="0"/>
          <c:tx>
            <c:strRef>
              <c:f>Tabelle1!$B$1</c:f>
              <c:strCache>
                <c:ptCount val="1"/>
                <c:pt idx="0">
                  <c:v>Datenreihe 1</c:v>
                </c:pt>
              </c:strCache>
            </c:strRef>
          </c:tx>
          <c:spPr>
            <a:effectLst>
              <a:outerShdw blurRad="50800" dist="50800" dir="5400000" sx="102000" sy="102000" algn="ctr" rotWithShape="0">
                <a:srgbClr val="000000">
                  <a:alpha val="40000"/>
                </a:srgbClr>
              </a:outerShdw>
            </a:effectLst>
            <a:scene3d>
              <a:camera prst="orthographicFront"/>
              <a:lightRig rig="threePt" dir="t"/>
            </a:scene3d>
            <a:sp3d>
              <a:bevelT w="38100" h="38100"/>
            </a:sp3d>
          </c:spPr>
          <c:invertIfNegative val="0"/>
          <c:dPt>
            <c:idx val="0"/>
            <c:invertIfNegative val="0"/>
            <c:bubble3D val="0"/>
            <c:spPr>
              <a:solidFill>
                <a:schemeClr val="bg1">
                  <a:lumMod val="75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1-680E-4736-B575-82791E1E67EB}"/>
              </c:ext>
            </c:extLst>
          </c:dPt>
          <c:dPt>
            <c:idx val="1"/>
            <c:invertIfNegative val="0"/>
            <c:bubble3D val="0"/>
            <c:spPr>
              <a:solidFill>
                <a:schemeClr val="accent1">
                  <a:lumMod val="40000"/>
                  <a:lumOff val="6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3-680E-4736-B575-82791E1E67EB}"/>
              </c:ext>
            </c:extLst>
          </c:dPt>
          <c:dPt>
            <c:idx val="2"/>
            <c:invertIfNegative val="0"/>
            <c:bubble3D val="0"/>
            <c:spPr>
              <a:solidFill>
                <a:schemeClr val="tx2">
                  <a:lumMod val="60000"/>
                  <a:lumOff val="4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5-680E-4736-B575-82791E1E67EB}"/>
              </c:ext>
            </c:extLst>
          </c:dPt>
          <c:dPt>
            <c:idx val="3"/>
            <c:invertIfNegative val="0"/>
            <c:bubble3D val="0"/>
            <c:spPr>
              <a:solidFill>
                <a:srgbClr val="4F81BD"/>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7-680E-4736-B575-82791E1E67EB}"/>
              </c:ext>
            </c:extLst>
          </c:dPt>
          <c:dPt>
            <c:idx val="4"/>
            <c:invertIfNegative val="0"/>
            <c:bubble3D val="0"/>
            <c:spPr>
              <a:solidFill>
                <a:schemeClr val="accent1">
                  <a:lumMod val="75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9-680E-4736-B575-82791E1E67EB}"/>
              </c:ext>
            </c:extLst>
          </c:dPt>
          <c:dPt>
            <c:idx val="5"/>
            <c:invertIfNegative val="1"/>
            <c:bubble3D val="0"/>
            <c:spPr>
              <a:solidFill>
                <a:schemeClr val="accent1">
                  <a:lumMod val="50000"/>
                </a:schemeClr>
              </a:solidFill>
              <a:ln>
                <a:solidFill>
                  <a:schemeClr val="bg1">
                    <a:lumMod val="65000"/>
                  </a:schemeClr>
                </a:solidFill>
              </a:ln>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B-680E-4736-B575-82791E1E67EB}"/>
              </c:ext>
            </c:extLst>
          </c:dPt>
          <c:dPt>
            <c:idx val="6"/>
            <c:invertIfNegative val="0"/>
            <c:bubble3D val="0"/>
            <c:spPr>
              <a:solidFill>
                <a:schemeClr val="tx2">
                  <a:lumMod val="5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D-680E-4736-B575-82791E1E67EB}"/>
              </c:ext>
            </c:extLst>
          </c:dPt>
          <c:dPt>
            <c:idx val="7"/>
            <c:invertIfNegative val="0"/>
            <c:bubble3D val="0"/>
            <c:spPr>
              <a:solidFill>
                <a:schemeClr val="bg1">
                  <a:lumMod val="50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0F-680E-4736-B575-82791E1E67EB}"/>
              </c:ext>
            </c:extLst>
          </c:dPt>
          <c:dPt>
            <c:idx val="8"/>
            <c:invertIfNegative val="0"/>
            <c:bubble3D val="0"/>
            <c:spPr>
              <a:solidFill>
                <a:schemeClr val="tx1">
                  <a:lumMod val="65000"/>
                  <a:lumOff val="35000"/>
                </a:schemeClr>
              </a:solidFill>
              <a:effectLst>
                <a:outerShdw blurRad="50800" dist="50800" dir="5400000" sx="102000" sy="102000" algn="ctr" rotWithShape="0">
                  <a:srgbClr val="000000">
                    <a:alpha val="40000"/>
                  </a:srgbClr>
                </a:outerShdw>
              </a:effectLst>
              <a:scene3d>
                <a:camera prst="orthographicFront"/>
                <a:lightRig rig="threePt" dir="t"/>
              </a:scene3d>
              <a:sp3d>
                <a:bevelT w="38100" h="38100"/>
              </a:sp3d>
            </c:spPr>
            <c:extLst>
              <c:ext xmlns:c16="http://schemas.microsoft.com/office/drawing/2014/chart" uri="{C3380CC4-5D6E-409C-BE32-E72D297353CC}">
                <c16:uniqueId val="{00000011-680E-4736-B575-82791E1E67EB}"/>
              </c:ext>
            </c:extLst>
          </c:dPt>
          <c:dLbls>
            <c:dLbl>
              <c:idx val="0"/>
              <c:layout>
                <c:manualLayout>
                  <c:x val="2.8401838833756634E-4"/>
                  <c:y val="0.11445718777745215"/>
                </c:manualLayout>
              </c:layout>
              <c:numFmt formatCode="0%" sourceLinked="0"/>
              <c:spPr/>
              <c:txPr>
                <a:bodyPr anchor="t" anchorCtr="1"/>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0E-4736-B575-82791E1E67EB}"/>
                </c:ext>
              </c:extLst>
            </c:dLbl>
            <c:dLbl>
              <c:idx val="1"/>
              <c:layout>
                <c:manualLayout>
                  <c:x val="0"/>
                  <c:y val="0.13045944412932747"/>
                </c:manualLayout>
              </c:layout>
              <c:numFmt formatCode="0%" sourceLinked="0"/>
              <c:spPr/>
              <c:txPr>
                <a:bodyPr anchor="t" anchorCtr="1"/>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0E-4736-B575-82791E1E67EB}"/>
                </c:ext>
              </c:extLst>
            </c:dLbl>
            <c:dLbl>
              <c:idx val="2"/>
              <c:layout>
                <c:manualLayout>
                  <c:x val="2.5800295480365555E-3"/>
                  <c:y val="0.12058474033834005"/>
                </c:manualLayout>
              </c:layout>
              <c:numFmt formatCode="0%" sourceLinked="0"/>
              <c:spPr/>
              <c:txPr>
                <a:bodyPr anchor="t" anchorCtr="1"/>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0E-4736-B575-82791E1E67EB}"/>
                </c:ext>
              </c:extLst>
            </c:dLbl>
            <c:dLbl>
              <c:idx val="3"/>
              <c:layout>
                <c:manualLayout>
                  <c:x val="2.8401838833756634E-4"/>
                  <c:y val="0.11116553967618006"/>
                </c:manualLayout>
              </c:layout>
              <c:numFmt formatCode="0%" sourceLinked="0"/>
              <c:spPr/>
              <c:txPr>
                <a:bodyPr anchor="t" anchorCtr="1"/>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0E-4736-B575-82791E1E67EB}"/>
                </c:ext>
              </c:extLst>
            </c:dLbl>
            <c:dLbl>
              <c:idx val="4"/>
              <c:layout>
                <c:manualLayout>
                  <c:x val="9.2274338260658147E-4"/>
                  <c:y val="0.13249571861316281"/>
                </c:manualLayout>
              </c:layout>
              <c:numFmt formatCode="0%" sourceLinked="0"/>
              <c:spPr/>
              <c:txPr>
                <a:bodyPr anchor="t" anchorCtr="1"/>
                <a:lstStyle/>
                <a:p>
                  <a:pPr>
                    <a:defRPr sz="1000" b="1">
                      <a:ln w="6350">
                        <a:solidFill>
                          <a:srgbClr val="FFFFFF"/>
                        </a:solidFill>
                      </a:ln>
                      <a:solidFill>
                        <a:schemeClr val="bg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0E-4736-B575-82791E1E67EB}"/>
                </c:ext>
              </c:extLst>
            </c:dLbl>
            <c:dLbl>
              <c:idx val="5"/>
              <c:layout>
                <c:manualLayout>
                  <c:x val="0"/>
                  <c:y val="0.1178110779519127"/>
                </c:manualLayout>
              </c:layout>
              <c:numFmt formatCode="0%" sourceLinked="0"/>
              <c:spPr/>
              <c:txPr>
                <a:bodyPr anchor="t" anchorCtr="1"/>
                <a:lstStyle/>
                <a:p>
                  <a:pPr algn="ctr" rtl="0">
                    <a:defRPr lang="de-DE" sz="1000" b="1" i="0" u="none" strike="noStrike" kern="1200" baseline="0">
                      <a:ln w="6350">
                        <a:solidFill>
                          <a:srgbClr val="FFFFFF"/>
                        </a:solidFill>
                        <a:round/>
                      </a:ln>
                      <a:solidFill>
                        <a:prstClr val="white"/>
                      </a:solidFill>
                      <a:effectLst>
                        <a:innerShdw blurRad="76200" dist="63500" dir="13200000">
                          <a:prstClr val="black">
                            <a:alpha val="50000"/>
                          </a:prstClr>
                        </a:innerShdw>
                      </a:effectLst>
                      <a:latin typeface="Arial" pitchFamily="34" charset="0"/>
                      <a:ea typeface="+mn-ea"/>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0E-4736-B575-82791E1E67EB}"/>
                </c:ext>
              </c:extLst>
            </c:dLbl>
            <c:dLbl>
              <c:idx val="6"/>
              <c:layout>
                <c:manualLayout>
                  <c:x val="0"/>
                  <c:y val="0.1178110779519127"/>
                </c:manualLayout>
              </c:layout>
              <c:numFmt formatCode="0%" sourceLinked="0"/>
              <c:spPr/>
              <c:txPr>
                <a:bodyPr anchor="t" anchorCtr="1"/>
                <a:lstStyle/>
                <a:p>
                  <a:pPr algn="ctr" rtl="0">
                    <a:defRPr lang="de-DE" sz="1000" b="1" i="0" u="none" strike="noStrike" kern="1200" baseline="0">
                      <a:ln w="6350">
                        <a:solidFill>
                          <a:srgbClr val="FFFFFF"/>
                        </a:solidFill>
                      </a:ln>
                      <a:solidFill>
                        <a:prstClr val="white"/>
                      </a:solidFill>
                      <a:effectLst>
                        <a:innerShdw blurRad="76200" dist="63500" dir="13200000">
                          <a:prstClr val="black">
                            <a:alpha val="50000"/>
                          </a:prstClr>
                        </a:innerShdw>
                      </a:effectLst>
                      <a:latin typeface="Arial" pitchFamily="34" charset="0"/>
                      <a:ea typeface="+mn-ea"/>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0E-4736-B575-82791E1E67EB}"/>
                </c:ext>
              </c:extLst>
            </c:dLbl>
            <c:dLbl>
              <c:idx val="7"/>
              <c:layout>
                <c:manualLayout>
                  <c:x val="0"/>
                  <c:y val="0.10641000589205005"/>
                </c:manualLayout>
              </c:layout>
              <c:numFmt formatCode="0%" sourceLinked="0"/>
              <c:spPr/>
              <c:txPr>
                <a:bodyPr anchor="t" anchorCtr="1"/>
                <a:lstStyle/>
                <a:p>
                  <a:pPr algn="ctr" rtl="0">
                    <a:defRPr lang="de-DE" sz="1000" b="1" i="0" u="none" strike="noStrike" kern="1200" baseline="0">
                      <a:ln w="6350">
                        <a:solidFill>
                          <a:srgbClr val="FFFFFF"/>
                        </a:solidFill>
                      </a:ln>
                      <a:solidFill>
                        <a:prstClr val="white"/>
                      </a:solidFill>
                      <a:effectLst>
                        <a:innerShdw blurRad="76200" dist="63500" dir="13200000">
                          <a:prstClr val="black">
                            <a:alpha val="50000"/>
                          </a:prstClr>
                        </a:innerShdw>
                      </a:effectLst>
                      <a:latin typeface="Arial" pitchFamily="34" charset="0"/>
                      <a:ea typeface="+mn-ea"/>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80E-4736-B575-82791E1E67EB}"/>
                </c:ext>
              </c:extLst>
            </c:dLbl>
            <c:dLbl>
              <c:idx val="8"/>
              <c:layout>
                <c:manualLayout>
                  <c:x val="0"/>
                  <c:y val="0.11021036324533758"/>
                </c:manualLayout>
              </c:layout>
              <c:numFmt formatCode="0%" sourceLinked="0"/>
              <c:spPr/>
              <c:txPr>
                <a:bodyPr anchor="t" anchorCtr="1"/>
                <a:lstStyle/>
                <a:p>
                  <a:pPr algn="ctr" rtl="0">
                    <a:defRPr lang="de-DE" sz="1000" b="1" i="0" u="none" strike="noStrike" kern="1200" baseline="0">
                      <a:ln w="6350">
                        <a:solidFill>
                          <a:srgbClr val="FFFFFF"/>
                        </a:solidFill>
                      </a:ln>
                      <a:solidFill>
                        <a:prstClr val="white"/>
                      </a:solidFill>
                      <a:effectLst>
                        <a:innerShdw blurRad="76200" dist="63500" dir="13200000">
                          <a:prstClr val="black">
                            <a:alpha val="50000"/>
                          </a:prstClr>
                        </a:innerShdw>
                      </a:effectLst>
                      <a:latin typeface="Arial" pitchFamily="34" charset="0"/>
                      <a:ea typeface="+mn-ea"/>
                      <a:cs typeface="Arial"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80E-4736-B575-82791E1E67EB}"/>
                </c:ext>
              </c:extLst>
            </c:dLbl>
            <c:numFmt formatCode="0%" sourceLinked="0"/>
            <c:spPr>
              <a:noFill/>
              <a:ln>
                <a:noFill/>
              </a:ln>
              <a:effectLst/>
            </c:spPr>
            <c:txPr>
              <a:bodyPr anchor="t" anchorCtr="1"/>
              <a:lstStyle/>
              <a:p>
                <a:pPr>
                  <a:defRPr sz="1000" b="1">
                    <a:ln w="6350">
                      <a:solidFill>
                        <a:srgbClr val="FFFFFF"/>
                      </a:solidFill>
                    </a:ln>
                    <a:solidFill>
                      <a:schemeClr val="tx1"/>
                    </a:solidFill>
                    <a:effectLst>
                      <a:innerShdw blurRad="76200" dist="63500" dir="13200000">
                        <a:prstClr val="black">
                          <a:alpha val="50000"/>
                        </a:prstClr>
                      </a:innerShdw>
                    </a:effectLst>
                    <a:latin typeface="Arial" pitchFamily="34" charset="0"/>
                    <a:cs typeface="Arial"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4"/>
                <c:pt idx="0">
                  <c:v>Kategorie 1</c:v>
                </c:pt>
                <c:pt idx="1">
                  <c:v>Kategorie 2</c:v>
                </c:pt>
                <c:pt idx="2">
                  <c:v>Kategorie 3</c:v>
                </c:pt>
                <c:pt idx="3">
                  <c:v>Kategorie 4</c:v>
                </c:pt>
              </c:strCache>
            </c:strRef>
          </c:cat>
          <c:val>
            <c:numRef>
              <c:f>Tabelle1!$B$2:$B$10</c:f>
              <c:numCache>
                <c:formatCode>General</c:formatCode>
                <c:ptCount val="9"/>
                <c:pt idx="0">
                  <c:v>0.45</c:v>
                </c:pt>
                <c:pt idx="1">
                  <c:v>0.41000000000000025</c:v>
                </c:pt>
                <c:pt idx="2">
                  <c:v>0.39000000000000035</c:v>
                </c:pt>
                <c:pt idx="3">
                  <c:v>0.39000000000000035</c:v>
                </c:pt>
                <c:pt idx="4">
                  <c:v>0.34</c:v>
                </c:pt>
                <c:pt idx="5">
                  <c:v>0.30000000000000027</c:v>
                </c:pt>
                <c:pt idx="6">
                  <c:v>0.30000000000000027</c:v>
                </c:pt>
                <c:pt idx="7">
                  <c:v>0.30000000000000027</c:v>
                </c:pt>
                <c:pt idx="8">
                  <c:v>0.30000000000000027</c:v>
                </c:pt>
              </c:numCache>
            </c:numRef>
          </c:val>
          <c:extLst>
            <c:ext xmlns:c16="http://schemas.microsoft.com/office/drawing/2014/chart" uri="{C3380CC4-5D6E-409C-BE32-E72D297353CC}">
              <c16:uniqueId val="{00000012-680E-4736-B575-82791E1E67EB}"/>
            </c:ext>
          </c:extLst>
        </c:ser>
        <c:dLbls>
          <c:showLegendKey val="0"/>
          <c:showVal val="0"/>
          <c:showCatName val="0"/>
          <c:showSerName val="0"/>
          <c:showPercent val="0"/>
          <c:showBubbleSize val="0"/>
        </c:dLbls>
        <c:gapWidth val="73"/>
        <c:shape val="box"/>
        <c:axId val="155244544"/>
        <c:axId val="152515072"/>
        <c:axId val="0"/>
      </c:bar3DChart>
      <c:catAx>
        <c:axId val="155244544"/>
        <c:scaling>
          <c:orientation val="minMax"/>
        </c:scaling>
        <c:delete val="1"/>
        <c:axPos val="b"/>
        <c:numFmt formatCode="General" sourceLinked="0"/>
        <c:majorTickMark val="out"/>
        <c:minorTickMark val="none"/>
        <c:tickLblPos val="none"/>
        <c:crossAx val="152515072"/>
        <c:crosses val="autoZero"/>
        <c:auto val="1"/>
        <c:lblAlgn val="ctr"/>
        <c:lblOffset val="100"/>
        <c:noMultiLvlLbl val="0"/>
      </c:catAx>
      <c:valAx>
        <c:axId val="152515072"/>
        <c:scaling>
          <c:orientation val="minMax"/>
        </c:scaling>
        <c:delete val="1"/>
        <c:axPos val="l"/>
        <c:numFmt formatCode="General" sourceLinked="1"/>
        <c:majorTickMark val="out"/>
        <c:minorTickMark val="none"/>
        <c:tickLblPos val="none"/>
        <c:crossAx val="155244544"/>
        <c:crosses val="autoZero"/>
        <c:crossBetween val="between"/>
      </c:valAx>
      <c:spPr>
        <a:noFill/>
        <a:ln w="25400">
          <a:noFill/>
        </a:ln>
      </c:spPr>
    </c:plotArea>
    <c:plotVisOnly val="1"/>
    <c:dispBlanksAs val="gap"/>
    <c:showDLblsOverMax val="0"/>
  </c:chart>
  <c:spPr>
    <a:scene3d>
      <a:camera prst="orthographicFront"/>
      <a:lightRig rig="threePt" dir="t"/>
    </a:scene3d>
    <a:sp3d>
      <a:bevelT w="38100"/>
    </a:sp3d>
  </c:spPr>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39B46D-8D46-496A-B580-5545DCA03033}" type="datetimeFigureOut">
              <a:rPr lang="fr-FR" smtClean="0"/>
              <a:t>15/06/2021</a:t>
            </a:fld>
            <a:endParaRPr lang="fr-FR"/>
          </a:p>
        </p:txBody>
      </p:sp>
      <p:sp>
        <p:nvSpPr>
          <p:cNvPr id="4" name="Espace réservé de l'image des diapositives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2F32A4-0A24-4E50-8E5A-43374762A6B2}" type="slidenum">
              <a:rPr lang="fr-FR" smtClean="0"/>
              <a:t>‹N°›</a:t>
            </a:fld>
            <a:endParaRPr lang="fr-FR"/>
          </a:p>
        </p:txBody>
      </p:sp>
    </p:spTree>
    <p:extLst>
      <p:ext uri="{BB962C8B-B14F-4D97-AF65-F5344CB8AC3E}">
        <p14:creationId xmlns:p14="http://schemas.microsoft.com/office/powerpoint/2010/main" val="383039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1F1A00-5F18-4FED-9AF4-BDC0F41660B6}"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71487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108675"/>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 result box">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5245533" y="1086213"/>
            <a:ext cx="4308261" cy="3485229"/>
          </a:xfrm>
          <a:prstGeom prst="rect">
            <a:avLst/>
          </a:prstGeom>
        </p:spPr>
        <p:txBody>
          <a:bodyPr lIns="96762" tIns="0" rIns="96762" bIns="48381">
            <a:normAutofit/>
          </a:bodyPr>
          <a:lstStyle>
            <a:lvl1pPr marL="271434" indent="-271434">
              <a:buFontTx/>
              <a:buBlip>
                <a:blip r:embed="rId2"/>
              </a:buBlip>
              <a:defRPr sz="1600"/>
            </a:lvl1pPr>
            <a:lvl2pPr marL="542867" indent="-271434">
              <a:defRPr lang="de-DE" sz="1600" b="0" kern="1200" dirty="0" smtClean="0">
                <a:solidFill>
                  <a:schemeClr val="tx1"/>
                </a:solidFill>
                <a:latin typeface="Arial" pitchFamily="34" charset="0"/>
                <a:ea typeface="+mn-ea"/>
                <a:cs typeface="Arial" pitchFamily="34" charset="0"/>
              </a:defRPr>
            </a:lvl2pPr>
            <a:lvl3pPr marL="800014" indent="-228575">
              <a:buFont typeface="Symbol" pitchFamily="18" charset="2"/>
              <a:buChar char="-"/>
              <a:defRPr lang="de-DE" sz="1400" b="1" kern="1200" baseline="0" dirty="0" smtClean="0">
                <a:solidFill>
                  <a:schemeClr val="tx1"/>
                </a:solidFill>
                <a:latin typeface="Arial" pitchFamily="34" charset="0"/>
                <a:ea typeface="+mn-ea"/>
                <a:cs typeface="Arial" pitchFamily="34" charset="0"/>
              </a:defRPr>
            </a:lvl3pPr>
            <a:lvl4pPr marL="1077798" indent="-228575">
              <a:defRPr lang="de-DE" sz="1400" b="0" kern="1200" dirty="0" smtClean="0">
                <a:solidFill>
                  <a:schemeClr val="tx1"/>
                </a:solidFill>
                <a:latin typeface="Arial" pitchFamily="34" charset="0"/>
                <a:ea typeface="+mn-ea"/>
                <a:cs typeface="Arial" pitchFamily="34" charset="0"/>
              </a:defRPr>
            </a:lvl4pPr>
          </a:lstStyle>
          <a:p>
            <a:pPr lvl="0"/>
            <a:r>
              <a:rPr lang="de-DE" dirty="0" smtClean="0"/>
              <a:t>Textmasterformate durch Klicken bearbeiten</a:t>
            </a:r>
          </a:p>
          <a:p>
            <a:pPr marL="542867" lvl="1" indent="-271434" algn="l" defTabSz="914303" rtl="0" eaLnBrk="1" latinLnBrk="0" hangingPunct="1">
              <a:spcBef>
                <a:spcPct val="20000"/>
              </a:spcBef>
              <a:buFont typeface="Arial" pitchFamily="34" charset="0"/>
              <a:buChar char="–"/>
            </a:pPr>
            <a:r>
              <a:rPr lang="de-DE" dirty="0" smtClean="0"/>
              <a:t>Zweite Ebene</a:t>
            </a:r>
          </a:p>
          <a:p>
            <a:pPr marL="800014" lvl="2" indent="-228575" algn="l" defTabSz="914303" rtl="0" eaLnBrk="1" latinLnBrk="0" hangingPunct="1">
              <a:spcBef>
                <a:spcPct val="20000"/>
              </a:spcBef>
              <a:buFont typeface="Symbol" pitchFamily="18" charset="2"/>
              <a:buChar char="-"/>
            </a:pPr>
            <a:r>
              <a:rPr lang="de-DE" dirty="0" smtClean="0"/>
              <a:t>Dritte Ebene</a:t>
            </a:r>
          </a:p>
          <a:p>
            <a:pPr marL="1077798" lvl="3" indent="-228575" algn="l" defTabSz="914303" rtl="0" eaLnBrk="1" latinLnBrk="0" hangingPunct="1">
              <a:spcBef>
                <a:spcPct val="20000"/>
              </a:spcBef>
              <a:buFont typeface="Arial" pitchFamily="34" charset="0"/>
              <a:buChar char="–"/>
            </a:pPr>
            <a:r>
              <a:rPr lang="de-DE" dirty="0" smtClean="0"/>
              <a:t>Vierte Ebene</a:t>
            </a:r>
          </a:p>
        </p:txBody>
      </p:sp>
      <p:sp>
        <p:nvSpPr>
          <p:cNvPr id="15" name="Textplatzhalter 7"/>
          <p:cNvSpPr>
            <a:spLocks noGrp="1"/>
          </p:cNvSpPr>
          <p:nvPr>
            <p:ph type="body" sz="quarter" idx="13"/>
          </p:nvPr>
        </p:nvSpPr>
        <p:spPr>
          <a:xfrm>
            <a:off x="313753" y="1086213"/>
            <a:ext cx="4328946" cy="3485228"/>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2" name="Textplatzhalter 11"/>
          <p:cNvSpPr>
            <a:spLocks noGrp="1"/>
          </p:cNvSpPr>
          <p:nvPr>
            <p:ph type="body" sz="quarter" idx="15"/>
          </p:nvPr>
        </p:nvSpPr>
        <p:spPr>
          <a:xfrm>
            <a:off x="313034" y="4857051"/>
            <a:ext cx="9281756" cy="858511"/>
          </a:xfrm>
          <a:custGeom>
            <a:avLst/>
            <a:gdLst>
              <a:gd name="connsiteX0" fmla="*/ 0 w 3776663"/>
              <a:gd name="connsiteY0" fmla="*/ 0 h 811212"/>
              <a:gd name="connsiteX1" fmla="*/ 3776663 w 3776663"/>
              <a:gd name="connsiteY1" fmla="*/ 0 h 811212"/>
              <a:gd name="connsiteX2" fmla="*/ 3776663 w 3776663"/>
              <a:gd name="connsiteY2" fmla="*/ 811212 h 811212"/>
              <a:gd name="connsiteX3" fmla="*/ 0 w 3776663"/>
              <a:gd name="connsiteY3" fmla="*/ 811212 h 811212"/>
              <a:gd name="connsiteX4" fmla="*/ 0 w 3776663"/>
              <a:gd name="connsiteY4" fmla="*/ 0 h 811212"/>
              <a:gd name="connsiteX0" fmla="*/ 0 w 3776663"/>
              <a:gd name="connsiteY0" fmla="*/ 0 h 813809"/>
              <a:gd name="connsiteX1" fmla="*/ 3776663 w 3776663"/>
              <a:gd name="connsiteY1" fmla="*/ 0 h 813809"/>
              <a:gd name="connsiteX2" fmla="*/ 3776663 w 3776663"/>
              <a:gd name="connsiteY2" fmla="*/ 811212 h 813809"/>
              <a:gd name="connsiteX3" fmla="*/ 3147044 w 3776663"/>
              <a:gd name="connsiteY3" fmla="*/ 813809 h 813809"/>
              <a:gd name="connsiteX4" fmla="*/ 0 w 3776663"/>
              <a:gd name="connsiteY4" fmla="*/ 811212 h 813809"/>
              <a:gd name="connsiteX5" fmla="*/ 0 w 3776663"/>
              <a:gd name="connsiteY5" fmla="*/ 0 h 813809"/>
              <a:gd name="connsiteX0" fmla="*/ 0 w 3776663"/>
              <a:gd name="connsiteY0" fmla="*/ 0 h 813809"/>
              <a:gd name="connsiteX1" fmla="*/ 3776663 w 3776663"/>
              <a:gd name="connsiteY1" fmla="*/ 0 h 813809"/>
              <a:gd name="connsiteX2" fmla="*/ 3776663 w 3776663"/>
              <a:gd name="connsiteY2" fmla="*/ 541336 h 813809"/>
              <a:gd name="connsiteX3" fmla="*/ 3147044 w 3776663"/>
              <a:gd name="connsiteY3" fmla="*/ 813809 h 813809"/>
              <a:gd name="connsiteX4" fmla="*/ 0 w 3776663"/>
              <a:gd name="connsiteY4" fmla="*/ 811212 h 813809"/>
              <a:gd name="connsiteX5" fmla="*/ 0 w 3776663"/>
              <a:gd name="connsiteY5" fmla="*/ 0 h 813809"/>
              <a:gd name="connsiteX0" fmla="*/ 0 w 3776663"/>
              <a:gd name="connsiteY0" fmla="*/ 0 h 811212"/>
              <a:gd name="connsiteX1" fmla="*/ 3776663 w 3776663"/>
              <a:gd name="connsiteY1" fmla="*/ 0 h 811212"/>
              <a:gd name="connsiteX2" fmla="*/ 3776663 w 3776663"/>
              <a:gd name="connsiteY2" fmla="*/ 541336 h 811212"/>
              <a:gd name="connsiteX3" fmla="*/ 3236913 w 3776663"/>
              <a:gd name="connsiteY3" fmla="*/ 811211 h 811212"/>
              <a:gd name="connsiteX4" fmla="*/ 0 w 3776663"/>
              <a:gd name="connsiteY4" fmla="*/ 811212 h 811212"/>
              <a:gd name="connsiteX5" fmla="*/ 0 w 3776663"/>
              <a:gd name="connsiteY5" fmla="*/ 0 h 811212"/>
              <a:gd name="connsiteX0" fmla="*/ 0 w 3776663"/>
              <a:gd name="connsiteY0" fmla="*/ 0 h 811212"/>
              <a:gd name="connsiteX1" fmla="*/ 3776663 w 3776663"/>
              <a:gd name="connsiteY1" fmla="*/ 0 h 811212"/>
              <a:gd name="connsiteX2" fmla="*/ 3770498 w 3776663"/>
              <a:gd name="connsiteY2" fmla="*/ 582240 h 811212"/>
              <a:gd name="connsiteX3" fmla="*/ 3236913 w 3776663"/>
              <a:gd name="connsiteY3" fmla="*/ 811211 h 811212"/>
              <a:gd name="connsiteX4" fmla="*/ 0 w 3776663"/>
              <a:gd name="connsiteY4" fmla="*/ 811212 h 811212"/>
              <a:gd name="connsiteX5" fmla="*/ 0 w 3776663"/>
              <a:gd name="connsiteY5" fmla="*/ 0 h 811212"/>
              <a:gd name="connsiteX0" fmla="*/ 0 w 8096250"/>
              <a:gd name="connsiteY0" fmla="*/ 1 h 811213"/>
              <a:gd name="connsiteX1" fmla="*/ 8096250 w 8096250"/>
              <a:gd name="connsiteY1" fmla="*/ 0 h 811213"/>
              <a:gd name="connsiteX2" fmla="*/ 3770498 w 8096250"/>
              <a:gd name="connsiteY2" fmla="*/ 582241 h 811213"/>
              <a:gd name="connsiteX3" fmla="*/ 3236913 w 8096250"/>
              <a:gd name="connsiteY3" fmla="*/ 811212 h 811213"/>
              <a:gd name="connsiteX4" fmla="*/ 0 w 8096250"/>
              <a:gd name="connsiteY4" fmla="*/ 811213 h 811213"/>
              <a:gd name="connsiteX5" fmla="*/ 0 w 8096250"/>
              <a:gd name="connsiteY5" fmla="*/ 1 h 811213"/>
              <a:gd name="connsiteX0" fmla="*/ 0 w 8096250"/>
              <a:gd name="connsiteY0" fmla="*/ 1 h 811213"/>
              <a:gd name="connsiteX1" fmla="*/ 8096250 w 8096250"/>
              <a:gd name="connsiteY1" fmla="*/ 0 h 811213"/>
              <a:gd name="connsiteX2" fmla="*/ 8096249 w 8096250"/>
              <a:gd name="connsiteY2" fmla="*/ 541338 h 811213"/>
              <a:gd name="connsiteX3" fmla="*/ 3236913 w 8096250"/>
              <a:gd name="connsiteY3" fmla="*/ 811212 h 811213"/>
              <a:gd name="connsiteX4" fmla="*/ 0 w 8096250"/>
              <a:gd name="connsiteY4" fmla="*/ 811213 h 811213"/>
              <a:gd name="connsiteX5" fmla="*/ 0 w 8096250"/>
              <a:gd name="connsiteY5" fmla="*/ 1 h 811213"/>
              <a:gd name="connsiteX0" fmla="*/ 0 w 8096250"/>
              <a:gd name="connsiteY0" fmla="*/ 1 h 811213"/>
              <a:gd name="connsiteX1" fmla="*/ 8096250 w 8096250"/>
              <a:gd name="connsiteY1" fmla="*/ 0 h 811213"/>
              <a:gd name="connsiteX2" fmla="*/ 8096249 w 8096250"/>
              <a:gd name="connsiteY2" fmla="*/ 541338 h 811213"/>
              <a:gd name="connsiteX3" fmla="*/ 6743699 w 8096250"/>
              <a:gd name="connsiteY3" fmla="*/ 811213 h 811213"/>
              <a:gd name="connsiteX4" fmla="*/ 0 w 8096250"/>
              <a:gd name="connsiteY4" fmla="*/ 811213 h 811213"/>
              <a:gd name="connsiteX5" fmla="*/ 0 w 8096250"/>
              <a:gd name="connsiteY5" fmla="*/ 1 h 811213"/>
              <a:gd name="connsiteX0" fmla="*/ 0 w 8096250"/>
              <a:gd name="connsiteY0" fmla="*/ 1 h 811213"/>
              <a:gd name="connsiteX1" fmla="*/ 8096250 w 8096250"/>
              <a:gd name="connsiteY1" fmla="*/ 0 h 811213"/>
              <a:gd name="connsiteX2" fmla="*/ 8096249 w 8096250"/>
              <a:gd name="connsiteY2" fmla="*/ 270832 h 811213"/>
              <a:gd name="connsiteX3" fmla="*/ 6743699 w 8096250"/>
              <a:gd name="connsiteY3" fmla="*/ 811213 h 811213"/>
              <a:gd name="connsiteX4" fmla="*/ 0 w 8096250"/>
              <a:gd name="connsiteY4" fmla="*/ 811213 h 811213"/>
              <a:gd name="connsiteX5" fmla="*/ 0 w 8096250"/>
              <a:gd name="connsiteY5" fmla="*/ 1 h 811213"/>
              <a:gd name="connsiteX0" fmla="*/ 0 w 8099053"/>
              <a:gd name="connsiteY0" fmla="*/ 1 h 811213"/>
              <a:gd name="connsiteX1" fmla="*/ 8096250 w 8099053"/>
              <a:gd name="connsiteY1" fmla="*/ 0 h 811213"/>
              <a:gd name="connsiteX2" fmla="*/ 8099053 w 8099053"/>
              <a:gd name="connsiteY2" fmla="*/ 296603 h 811213"/>
              <a:gd name="connsiteX3" fmla="*/ 6743699 w 8099053"/>
              <a:gd name="connsiteY3" fmla="*/ 811213 h 811213"/>
              <a:gd name="connsiteX4" fmla="*/ 0 w 8099053"/>
              <a:gd name="connsiteY4" fmla="*/ 811213 h 811213"/>
              <a:gd name="connsiteX5" fmla="*/ 0 w 8099053"/>
              <a:gd name="connsiteY5" fmla="*/ 1 h 811213"/>
              <a:gd name="connsiteX0" fmla="*/ 0 w 8110928"/>
              <a:gd name="connsiteY0" fmla="*/ 1 h 811213"/>
              <a:gd name="connsiteX1" fmla="*/ 8096250 w 8110928"/>
              <a:gd name="connsiteY1" fmla="*/ 0 h 811213"/>
              <a:gd name="connsiteX2" fmla="*/ 8110928 w 8110928"/>
              <a:gd name="connsiteY2" fmla="*/ 213476 h 811213"/>
              <a:gd name="connsiteX3" fmla="*/ 6743699 w 8110928"/>
              <a:gd name="connsiteY3" fmla="*/ 811213 h 811213"/>
              <a:gd name="connsiteX4" fmla="*/ 0 w 8110928"/>
              <a:gd name="connsiteY4" fmla="*/ 811213 h 811213"/>
              <a:gd name="connsiteX5" fmla="*/ 0 w 8110928"/>
              <a:gd name="connsiteY5" fmla="*/ 1 h 811213"/>
              <a:gd name="connsiteX0" fmla="*/ 0 w 8116866"/>
              <a:gd name="connsiteY0" fmla="*/ 1 h 811213"/>
              <a:gd name="connsiteX1" fmla="*/ 8096250 w 8116866"/>
              <a:gd name="connsiteY1" fmla="*/ 0 h 811213"/>
              <a:gd name="connsiteX2" fmla="*/ 8116866 w 8116866"/>
              <a:gd name="connsiteY2" fmla="*/ 249102 h 811213"/>
              <a:gd name="connsiteX3" fmla="*/ 6743699 w 8116866"/>
              <a:gd name="connsiteY3" fmla="*/ 811213 h 811213"/>
              <a:gd name="connsiteX4" fmla="*/ 0 w 8116866"/>
              <a:gd name="connsiteY4" fmla="*/ 811213 h 811213"/>
              <a:gd name="connsiteX5" fmla="*/ 0 w 8116866"/>
              <a:gd name="connsiteY5" fmla="*/ 1 h 811213"/>
              <a:gd name="connsiteX0" fmla="*/ 0 w 8116866"/>
              <a:gd name="connsiteY0" fmla="*/ 1 h 811213"/>
              <a:gd name="connsiteX1" fmla="*/ 8096250 w 8116866"/>
              <a:gd name="connsiteY1" fmla="*/ 0 h 811213"/>
              <a:gd name="connsiteX2" fmla="*/ 8116866 w 8116866"/>
              <a:gd name="connsiteY2" fmla="*/ 272852 h 811213"/>
              <a:gd name="connsiteX3" fmla="*/ 6743699 w 8116866"/>
              <a:gd name="connsiteY3" fmla="*/ 811213 h 811213"/>
              <a:gd name="connsiteX4" fmla="*/ 0 w 8116866"/>
              <a:gd name="connsiteY4" fmla="*/ 811213 h 811213"/>
              <a:gd name="connsiteX5" fmla="*/ 0 w 8116866"/>
              <a:gd name="connsiteY5" fmla="*/ 1 h 811213"/>
              <a:gd name="connsiteX0" fmla="*/ 0 w 8096250"/>
              <a:gd name="connsiteY0" fmla="*/ 1 h 811213"/>
              <a:gd name="connsiteX1" fmla="*/ 8096250 w 8096250"/>
              <a:gd name="connsiteY1" fmla="*/ 0 h 811213"/>
              <a:gd name="connsiteX2" fmla="*/ 8096248 w 8096250"/>
              <a:gd name="connsiteY2" fmla="*/ 271463 h 811213"/>
              <a:gd name="connsiteX3" fmla="*/ 6743699 w 8096250"/>
              <a:gd name="connsiteY3" fmla="*/ 811213 h 811213"/>
              <a:gd name="connsiteX4" fmla="*/ 0 w 8096250"/>
              <a:gd name="connsiteY4" fmla="*/ 811213 h 811213"/>
              <a:gd name="connsiteX5" fmla="*/ 0 w 8096250"/>
              <a:gd name="connsiteY5" fmla="*/ 1 h 81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0" h="811213">
                <a:moveTo>
                  <a:pt x="0" y="1"/>
                </a:moveTo>
                <a:lnTo>
                  <a:pt x="8096250" y="0"/>
                </a:lnTo>
                <a:cubicBezTo>
                  <a:pt x="8096250" y="180446"/>
                  <a:pt x="8096248" y="91017"/>
                  <a:pt x="8096248" y="271463"/>
                </a:cubicBezTo>
                <a:lnTo>
                  <a:pt x="6743699" y="811213"/>
                </a:lnTo>
                <a:lnTo>
                  <a:pt x="0" y="811213"/>
                </a:lnTo>
                <a:lnTo>
                  <a:pt x="0" y="1"/>
                </a:lnTo>
                <a:close/>
              </a:path>
            </a:pathLst>
          </a:custGeom>
          <a:solidFill>
            <a:srgbClr val="0075BE"/>
          </a:solidFill>
        </p:spPr>
        <p:txBody>
          <a:bodyPr lIns="96762" tIns="48381" rIns="96762" bIns="48381">
            <a:normAutofit/>
          </a:bodyPr>
          <a:lstStyle>
            <a:lvl1pPr marL="0" indent="0">
              <a:buNone/>
              <a:defRPr sz="1300" b="1">
                <a:solidFill>
                  <a:schemeClr val="bg1"/>
                </a:solidFill>
              </a:defRPr>
            </a:lvl1pPr>
            <a:lvl2pPr marL="0" indent="0">
              <a:buNone/>
              <a:defRPr sz="1300" b="1">
                <a:solidFill>
                  <a:schemeClr val="bg1"/>
                </a:solidFill>
              </a:defRPr>
            </a:lvl2pPr>
            <a:lvl3pPr marL="0" indent="0">
              <a:buNone/>
              <a:defRPr sz="1300" b="1">
                <a:solidFill>
                  <a:schemeClr val="bg1"/>
                </a:solidFill>
              </a:defRPr>
            </a:lvl3pPr>
            <a:lvl4pPr marL="0" indent="0">
              <a:buNone/>
              <a:defRPr sz="1300" b="1">
                <a:solidFill>
                  <a:schemeClr val="bg1"/>
                </a:solidFill>
              </a:defRPr>
            </a:lvl4pPr>
            <a:lvl5pPr marL="0" indent="0">
              <a:buNone/>
              <a:defRPr sz="1300" b="1">
                <a:solidFill>
                  <a:schemeClr val="bg1"/>
                </a:solidFill>
              </a:defRPr>
            </a:lvl5pPr>
          </a:lstStyle>
          <a:p>
            <a:pPr lvl="0"/>
            <a:r>
              <a:rPr lang="de-DE" dirty="0" smtClean="0"/>
              <a:t>Textmasterformate durch Klicken bearbeiten</a:t>
            </a:r>
          </a:p>
        </p:txBody>
      </p:sp>
      <p:sp>
        <p:nvSpPr>
          <p:cNvPr id="8"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24317564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ictures + result box">
    <p:spTree>
      <p:nvGrpSpPr>
        <p:cNvPr id="1" name=""/>
        <p:cNvGrpSpPr/>
        <p:nvPr/>
      </p:nvGrpSpPr>
      <p:grpSpPr>
        <a:xfrm>
          <a:off x="0" y="0"/>
          <a:ext cx="0" cy="0"/>
          <a:chOff x="0" y="0"/>
          <a:chExt cx="0" cy="0"/>
        </a:xfrm>
      </p:grpSpPr>
      <p:sp>
        <p:nvSpPr>
          <p:cNvPr id="12" name="Textplatzhalter 11"/>
          <p:cNvSpPr>
            <a:spLocks noGrp="1"/>
          </p:cNvSpPr>
          <p:nvPr>
            <p:ph type="body" sz="quarter" idx="15"/>
          </p:nvPr>
        </p:nvSpPr>
        <p:spPr>
          <a:xfrm>
            <a:off x="313033" y="4857051"/>
            <a:ext cx="4329666" cy="858510"/>
          </a:xfrm>
          <a:custGeom>
            <a:avLst/>
            <a:gdLst>
              <a:gd name="connsiteX0" fmla="*/ 0 w 3776663"/>
              <a:gd name="connsiteY0" fmla="*/ 0 h 811212"/>
              <a:gd name="connsiteX1" fmla="*/ 3776663 w 3776663"/>
              <a:gd name="connsiteY1" fmla="*/ 0 h 811212"/>
              <a:gd name="connsiteX2" fmla="*/ 3776663 w 3776663"/>
              <a:gd name="connsiteY2" fmla="*/ 811212 h 811212"/>
              <a:gd name="connsiteX3" fmla="*/ 0 w 3776663"/>
              <a:gd name="connsiteY3" fmla="*/ 811212 h 811212"/>
              <a:gd name="connsiteX4" fmla="*/ 0 w 3776663"/>
              <a:gd name="connsiteY4" fmla="*/ 0 h 811212"/>
              <a:gd name="connsiteX0" fmla="*/ 0 w 3776663"/>
              <a:gd name="connsiteY0" fmla="*/ 0 h 813809"/>
              <a:gd name="connsiteX1" fmla="*/ 3776663 w 3776663"/>
              <a:gd name="connsiteY1" fmla="*/ 0 h 813809"/>
              <a:gd name="connsiteX2" fmla="*/ 3776663 w 3776663"/>
              <a:gd name="connsiteY2" fmla="*/ 811212 h 813809"/>
              <a:gd name="connsiteX3" fmla="*/ 3147044 w 3776663"/>
              <a:gd name="connsiteY3" fmla="*/ 813809 h 813809"/>
              <a:gd name="connsiteX4" fmla="*/ 0 w 3776663"/>
              <a:gd name="connsiteY4" fmla="*/ 811212 h 813809"/>
              <a:gd name="connsiteX5" fmla="*/ 0 w 3776663"/>
              <a:gd name="connsiteY5" fmla="*/ 0 h 813809"/>
              <a:gd name="connsiteX0" fmla="*/ 0 w 3776663"/>
              <a:gd name="connsiteY0" fmla="*/ 0 h 813809"/>
              <a:gd name="connsiteX1" fmla="*/ 3776663 w 3776663"/>
              <a:gd name="connsiteY1" fmla="*/ 0 h 813809"/>
              <a:gd name="connsiteX2" fmla="*/ 3776663 w 3776663"/>
              <a:gd name="connsiteY2" fmla="*/ 541336 h 813809"/>
              <a:gd name="connsiteX3" fmla="*/ 3147044 w 3776663"/>
              <a:gd name="connsiteY3" fmla="*/ 813809 h 813809"/>
              <a:gd name="connsiteX4" fmla="*/ 0 w 3776663"/>
              <a:gd name="connsiteY4" fmla="*/ 811212 h 813809"/>
              <a:gd name="connsiteX5" fmla="*/ 0 w 3776663"/>
              <a:gd name="connsiteY5" fmla="*/ 0 h 813809"/>
              <a:gd name="connsiteX0" fmla="*/ 0 w 3776663"/>
              <a:gd name="connsiteY0" fmla="*/ 0 h 811212"/>
              <a:gd name="connsiteX1" fmla="*/ 3776663 w 3776663"/>
              <a:gd name="connsiteY1" fmla="*/ 0 h 811212"/>
              <a:gd name="connsiteX2" fmla="*/ 3776663 w 3776663"/>
              <a:gd name="connsiteY2" fmla="*/ 541336 h 811212"/>
              <a:gd name="connsiteX3" fmla="*/ 3236913 w 3776663"/>
              <a:gd name="connsiteY3" fmla="*/ 811211 h 811212"/>
              <a:gd name="connsiteX4" fmla="*/ 0 w 3776663"/>
              <a:gd name="connsiteY4" fmla="*/ 811212 h 811212"/>
              <a:gd name="connsiteX5" fmla="*/ 0 w 3776663"/>
              <a:gd name="connsiteY5" fmla="*/ 0 h 811212"/>
              <a:gd name="connsiteX0" fmla="*/ 0 w 3776663"/>
              <a:gd name="connsiteY0" fmla="*/ 0 h 811212"/>
              <a:gd name="connsiteX1" fmla="*/ 3776663 w 3776663"/>
              <a:gd name="connsiteY1" fmla="*/ 0 h 811212"/>
              <a:gd name="connsiteX2" fmla="*/ 3770498 w 3776663"/>
              <a:gd name="connsiteY2" fmla="*/ 582240 h 811212"/>
              <a:gd name="connsiteX3" fmla="*/ 3236913 w 3776663"/>
              <a:gd name="connsiteY3" fmla="*/ 811211 h 811212"/>
              <a:gd name="connsiteX4" fmla="*/ 0 w 3776663"/>
              <a:gd name="connsiteY4" fmla="*/ 811212 h 811212"/>
              <a:gd name="connsiteX5" fmla="*/ 0 w 3776663"/>
              <a:gd name="connsiteY5" fmla="*/ 0 h 81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663" h="811212">
                <a:moveTo>
                  <a:pt x="0" y="0"/>
                </a:moveTo>
                <a:lnTo>
                  <a:pt x="3776663" y="0"/>
                </a:lnTo>
                <a:lnTo>
                  <a:pt x="3770498" y="582240"/>
                </a:lnTo>
                <a:lnTo>
                  <a:pt x="3236913" y="811211"/>
                </a:lnTo>
                <a:lnTo>
                  <a:pt x="0" y="811212"/>
                </a:lnTo>
                <a:lnTo>
                  <a:pt x="0" y="0"/>
                </a:lnTo>
                <a:close/>
              </a:path>
            </a:pathLst>
          </a:custGeom>
          <a:solidFill>
            <a:srgbClr val="0075BE"/>
          </a:solidFill>
        </p:spPr>
        <p:txBody>
          <a:bodyPr lIns="96762" tIns="48381" rIns="96762" bIns="48381">
            <a:normAutofit/>
          </a:bodyPr>
          <a:lstStyle>
            <a:lvl1pPr marL="0" indent="0">
              <a:buNone/>
              <a:defRPr sz="1300" b="1">
                <a:solidFill>
                  <a:schemeClr val="bg1"/>
                </a:solidFill>
              </a:defRPr>
            </a:lvl1pPr>
            <a:lvl2pPr marL="0" indent="0">
              <a:buNone/>
              <a:defRPr sz="1300" b="1">
                <a:solidFill>
                  <a:schemeClr val="bg1"/>
                </a:solidFill>
              </a:defRPr>
            </a:lvl2pPr>
            <a:lvl3pPr marL="0" indent="0">
              <a:buNone/>
              <a:defRPr sz="1300" b="1">
                <a:solidFill>
                  <a:schemeClr val="bg1"/>
                </a:solidFill>
              </a:defRPr>
            </a:lvl3pPr>
            <a:lvl4pPr marL="0" indent="0">
              <a:buNone/>
              <a:defRPr sz="1300" b="1">
                <a:solidFill>
                  <a:schemeClr val="bg1"/>
                </a:solidFill>
              </a:defRPr>
            </a:lvl4pPr>
            <a:lvl5pPr marL="0" indent="0">
              <a:buNone/>
              <a:defRPr sz="1300" b="1">
                <a:solidFill>
                  <a:schemeClr val="bg1"/>
                </a:solidFill>
              </a:defRPr>
            </a:lvl5pPr>
          </a:lstStyle>
          <a:p>
            <a:pPr lvl="0"/>
            <a:r>
              <a:rPr lang="de-DE" dirty="0" smtClean="0"/>
              <a:t>Textmasterformate durch Klicken bearbeiten</a:t>
            </a:r>
          </a:p>
        </p:txBody>
      </p:sp>
      <p:sp>
        <p:nvSpPr>
          <p:cNvPr id="11" name="Bildplatzhalter 8"/>
          <p:cNvSpPr>
            <a:spLocks noGrp="1"/>
          </p:cNvSpPr>
          <p:nvPr>
            <p:ph type="pic" sz="quarter" idx="21"/>
          </p:nvPr>
        </p:nvSpPr>
        <p:spPr>
          <a:xfrm>
            <a:off x="7428614" y="3429001"/>
            <a:ext cx="1856781" cy="1715341"/>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544205 h 1353830"/>
              <a:gd name="connsiteX1" fmla="*/ 377 w 1627188"/>
              <a:gd name="connsiteY1" fmla="*/ 0 h 1353830"/>
              <a:gd name="connsiteX2" fmla="*/ 1627188 w 1627188"/>
              <a:gd name="connsiteY2" fmla="*/ 272742 h 1353830"/>
              <a:gd name="connsiteX3" fmla="*/ 1627188 w 1627188"/>
              <a:gd name="connsiteY3" fmla="*/ 1083955 h 1353830"/>
              <a:gd name="connsiteX4" fmla="*/ 1348171 w 1627188"/>
              <a:gd name="connsiteY4" fmla="*/ 1352502 h 1353830"/>
              <a:gd name="connsiteX5" fmla="*/ 0 w 1627188"/>
              <a:gd name="connsiteY5" fmla="*/ 1353830 h 1353830"/>
              <a:gd name="connsiteX6" fmla="*/ 0 w 1627188"/>
              <a:gd name="connsiteY6" fmla="*/ 544205 h 1353830"/>
              <a:gd name="connsiteX0" fmla="*/ 0 w 1627188"/>
              <a:gd name="connsiteY0" fmla="*/ 544205 h 1353830"/>
              <a:gd name="connsiteX1" fmla="*/ 377 w 1627188"/>
              <a:gd name="connsiteY1" fmla="*/ 0 h 1353830"/>
              <a:gd name="connsiteX2" fmla="*/ 1627188 w 1627188"/>
              <a:gd name="connsiteY2" fmla="*/ 1 h 1353830"/>
              <a:gd name="connsiteX3" fmla="*/ 1627188 w 1627188"/>
              <a:gd name="connsiteY3" fmla="*/ 1083955 h 1353830"/>
              <a:gd name="connsiteX4" fmla="*/ 1348171 w 1627188"/>
              <a:gd name="connsiteY4" fmla="*/ 1352502 h 1353830"/>
              <a:gd name="connsiteX5" fmla="*/ 0 w 1627188"/>
              <a:gd name="connsiteY5" fmla="*/ 1353830 h 1353830"/>
              <a:gd name="connsiteX6" fmla="*/ 0 w 1627188"/>
              <a:gd name="connsiteY6" fmla="*/ 544205 h 1353830"/>
              <a:gd name="connsiteX0" fmla="*/ 0 w 1627188"/>
              <a:gd name="connsiteY0" fmla="*/ 544205 h 1355420"/>
              <a:gd name="connsiteX1" fmla="*/ 377 w 1627188"/>
              <a:gd name="connsiteY1" fmla="*/ 0 h 1355420"/>
              <a:gd name="connsiteX2" fmla="*/ 1627188 w 1627188"/>
              <a:gd name="connsiteY2" fmla="*/ 1 h 1355420"/>
              <a:gd name="connsiteX3" fmla="*/ 1627188 w 1627188"/>
              <a:gd name="connsiteY3" fmla="*/ 1083955 h 1355420"/>
              <a:gd name="connsiteX4" fmla="*/ 1086261 w 1627188"/>
              <a:gd name="connsiteY4" fmla="*/ 1355420 h 1355420"/>
              <a:gd name="connsiteX5" fmla="*/ 0 w 1627188"/>
              <a:gd name="connsiteY5" fmla="*/ 1353830 h 1355420"/>
              <a:gd name="connsiteX6" fmla="*/ 0 w 1627188"/>
              <a:gd name="connsiteY6" fmla="*/ 544205 h 1355420"/>
              <a:gd name="connsiteX0" fmla="*/ 0 w 1627188"/>
              <a:gd name="connsiteY0" fmla="*/ 544205 h 1355420"/>
              <a:gd name="connsiteX1" fmla="*/ 377 w 1627188"/>
              <a:gd name="connsiteY1" fmla="*/ 0 h 1355420"/>
              <a:gd name="connsiteX2" fmla="*/ 1627188 w 1627188"/>
              <a:gd name="connsiteY2" fmla="*/ 1 h 1355420"/>
              <a:gd name="connsiteX3" fmla="*/ 1626732 w 1627188"/>
              <a:gd name="connsiteY3" fmla="*/ 1131908 h 1355420"/>
              <a:gd name="connsiteX4" fmla="*/ 1086261 w 1627188"/>
              <a:gd name="connsiteY4" fmla="*/ 1355420 h 1355420"/>
              <a:gd name="connsiteX5" fmla="*/ 0 w 1627188"/>
              <a:gd name="connsiteY5" fmla="*/ 1353830 h 1355420"/>
              <a:gd name="connsiteX6" fmla="*/ 0 w 1627188"/>
              <a:gd name="connsiteY6" fmla="*/ 544205 h 1355420"/>
              <a:gd name="connsiteX0" fmla="*/ 0 w 1627188"/>
              <a:gd name="connsiteY0" fmla="*/ 813062 h 1624277"/>
              <a:gd name="connsiteX1" fmla="*/ 377 w 1627188"/>
              <a:gd name="connsiteY1" fmla="*/ 0 h 1624277"/>
              <a:gd name="connsiteX2" fmla="*/ 1627188 w 1627188"/>
              <a:gd name="connsiteY2" fmla="*/ 268858 h 1624277"/>
              <a:gd name="connsiteX3" fmla="*/ 1626732 w 1627188"/>
              <a:gd name="connsiteY3" fmla="*/ 1400765 h 1624277"/>
              <a:gd name="connsiteX4" fmla="*/ 1086261 w 1627188"/>
              <a:gd name="connsiteY4" fmla="*/ 1624277 h 1624277"/>
              <a:gd name="connsiteX5" fmla="*/ 0 w 1627188"/>
              <a:gd name="connsiteY5" fmla="*/ 1622687 h 1624277"/>
              <a:gd name="connsiteX6" fmla="*/ 0 w 1627188"/>
              <a:gd name="connsiteY6" fmla="*/ 813062 h 1624277"/>
              <a:gd name="connsiteX0" fmla="*/ 0 w 1626811"/>
              <a:gd name="connsiteY0" fmla="*/ 813062 h 1624277"/>
              <a:gd name="connsiteX1" fmla="*/ 377 w 1626811"/>
              <a:gd name="connsiteY1" fmla="*/ 0 h 1624277"/>
              <a:gd name="connsiteX2" fmla="*/ 1626811 w 1626811"/>
              <a:gd name="connsiteY2" fmla="*/ 0 h 1624277"/>
              <a:gd name="connsiteX3" fmla="*/ 1626732 w 1626811"/>
              <a:gd name="connsiteY3" fmla="*/ 1400765 h 1624277"/>
              <a:gd name="connsiteX4" fmla="*/ 1086261 w 1626811"/>
              <a:gd name="connsiteY4" fmla="*/ 1624277 h 1624277"/>
              <a:gd name="connsiteX5" fmla="*/ 0 w 1626811"/>
              <a:gd name="connsiteY5" fmla="*/ 1622687 h 1624277"/>
              <a:gd name="connsiteX6" fmla="*/ 0 w 1626811"/>
              <a:gd name="connsiteY6" fmla="*/ 813062 h 162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6811" h="1624277">
                <a:moveTo>
                  <a:pt x="0" y="813062"/>
                </a:moveTo>
                <a:cubicBezTo>
                  <a:pt x="126" y="722173"/>
                  <a:pt x="251" y="90889"/>
                  <a:pt x="377" y="0"/>
                </a:cubicBezTo>
                <a:lnTo>
                  <a:pt x="1626811" y="0"/>
                </a:lnTo>
                <a:cubicBezTo>
                  <a:pt x="1626785" y="466922"/>
                  <a:pt x="1626758" y="933843"/>
                  <a:pt x="1626732" y="1400765"/>
                </a:cubicBezTo>
                <a:lnTo>
                  <a:pt x="1086261" y="1624277"/>
                </a:lnTo>
                <a:lnTo>
                  <a:pt x="0" y="1622687"/>
                </a:lnTo>
                <a:lnTo>
                  <a:pt x="0" y="813062"/>
                </a:lnTo>
                <a:close/>
              </a:path>
            </a:pathLst>
          </a:custGeom>
          <a:solidFill>
            <a:srgbClr val="73AAD9"/>
          </a:solidFill>
        </p:spPr>
        <p:txBody>
          <a:bodyPr lIns="190476" tIns="48381" rIns="96762" bIns="48381" anchor="ctr" anchorCtr="0"/>
          <a:lstStyle>
            <a:lvl1pPr>
              <a:buNone/>
              <a:defRPr>
                <a:solidFill>
                  <a:schemeClr val="bg1"/>
                </a:solidFill>
              </a:defRPr>
            </a:lvl1pPr>
          </a:lstStyle>
          <a:p>
            <a:endParaRPr lang="de-DE" dirty="0"/>
          </a:p>
        </p:txBody>
      </p:sp>
      <p:sp>
        <p:nvSpPr>
          <p:cNvPr id="14" name="Bildplatzhalter 8"/>
          <p:cNvSpPr>
            <a:spLocks noGrp="1"/>
          </p:cNvSpPr>
          <p:nvPr>
            <p:ph type="pic" sz="quarter" idx="18"/>
          </p:nvPr>
        </p:nvSpPr>
        <p:spPr>
          <a:xfrm>
            <a:off x="5880267" y="4572116"/>
            <a:ext cx="1865248" cy="1143445"/>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813562 h 1623187"/>
              <a:gd name="connsiteX1" fmla="*/ 753 w 1627188"/>
              <a:gd name="connsiteY1" fmla="*/ 0 h 1623187"/>
              <a:gd name="connsiteX2" fmla="*/ 1627188 w 1627188"/>
              <a:gd name="connsiteY2" fmla="*/ 542099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0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540895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272667 h 1082292"/>
              <a:gd name="connsiteX1" fmla="*/ 753 w 1627188"/>
              <a:gd name="connsiteY1" fmla="*/ 0 h 1082292"/>
              <a:gd name="connsiteX2" fmla="*/ 1627188 w 1627188"/>
              <a:gd name="connsiteY2" fmla="*/ 0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743"/>
              <a:gd name="connsiteX1" fmla="*/ 753 w 1627188"/>
              <a:gd name="connsiteY1" fmla="*/ 0 h 1082743"/>
              <a:gd name="connsiteX2" fmla="*/ 1627188 w 1627188"/>
              <a:gd name="connsiteY2" fmla="*/ 0 h 1082743"/>
              <a:gd name="connsiteX3" fmla="*/ 1627188 w 1627188"/>
              <a:gd name="connsiteY3" fmla="*/ 812417 h 1082743"/>
              <a:gd name="connsiteX4" fmla="*/ 1175178 w 1627188"/>
              <a:gd name="connsiteY4" fmla="*/ 1082743 h 1082743"/>
              <a:gd name="connsiteX5" fmla="*/ 0 w 1627188"/>
              <a:gd name="connsiteY5" fmla="*/ 1082292 h 1082743"/>
              <a:gd name="connsiteX6" fmla="*/ 0 w 1627188"/>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175178 w 1634229"/>
              <a:gd name="connsiteY4" fmla="*/ 1082743 h 1082743"/>
              <a:gd name="connsiteX5" fmla="*/ 0 w 1634229"/>
              <a:gd name="connsiteY5" fmla="*/ 1082292 h 1082743"/>
              <a:gd name="connsiteX6" fmla="*/ 0 w 1634229"/>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085884 w 1634229"/>
              <a:gd name="connsiteY4" fmla="*/ 1082743 h 1082743"/>
              <a:gd name="connsiteX5" fmla="*/ 0 w 1634229"/>
              <a:gd name="connsiteY5" fmla="*/ 1082292 h 1082743"/>
              <a:gd name="connsiteX6" fmla="*/ 0 w 1634229"/>
              <a:gd name="connsiteY6" fmla="*/ 272667 h 108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229" h="1082743">
                <a:moveTo>
                  <a:pt x="0" y="272667"/>
                </a:moveTo>
                <a:cubicBezTo>
                  <a:pt x="126" y="181778"/>
                  <a:pt x="627" y="90889"/>
                  <a:pt x="753" y="0"/>
                </a:cubicBezTo>
                <a:lnTo>
                  <a:pt x="1627188" y="0"/>
                </a:lnTo>
                <a:lnTo>
                  <a:pt x="1634229" y="859359"/>
                </a:lnTo>
                <a:lnTo>
                  <a:pt x="1085884" y="1082743"/>
                </a:lnTo>
                <a:lnTo>
                  <a:pt x="0" y="1082292"/>
                </a:lnTo>
                <a:lnTo>
                  <a:pt x="0" y="272667"/>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
        <p:nvSpPr>
          <p:cNvPr id="16" name="Textplatzhalter 7"/>
          <p:cNvSpPr>
            <a:spLocks noGrp="1"/>
          </p:cNvSpPr>
          <p:nvPr>
            <p:ph type="body" sz="quarter" idx="14"/>
          </p:nvPr>
        </p:nvSpPr>
        <p:spPr>
          <a:xfrm>
            <a:off x="5245533" y="1086213"/>
            <a:ext cx="4308261" cy="2058859"/>
          </a:xfrm>
          <a:prstGeom prst="rect">
            <a:avLst/>
          </a:prstGeom>
        </p:spPr>
        <p:txBody>
          <a:bodyPr lIns="96762" tIns="0" rIns="96762" bIns="48381">
            <a:normAutofit/>
          </a:bodyPr>
          <a:lstStyle>
            <a:lvl1pPr marL="271434" indent="-271434">
              <a:buFontTx/>
              <a:buBlip>
                <a:blip r:embed="rId2"/>
              </a:buBlip>
              <a:defRPr sz="1600"/>
            </a:lvl1pPr>
            <a:lvl2pPr marL="542867" indent="-271434">
              <a:defRPr lang="de-DE" sz="1600" b="0" kern="1200" dirty="0" smtClean="0">
                <a:solidFill>
                  <a:schemeClr val="tx1"/>
                </a:solidFill>
                <a:latin typeface="Arial" pitchFamily="34" charset="0"/>
                <a:ea typeface="+mn-ea"/>
                <a:cs typeface="Arial" pitchFamily="34" charset="0"/>
              </a:defRPr>
            </a:lvl2pPr>
            <a:lvl3pPr marL="800014" indent="-228575">
              <a:buFont typeface="Symbol" pitchFamily="18" charset="2"/>
              <a:buChar char="-"/>
              <a:defRPr lang="de-DE" sz="1400" b="1" kern="1200" baseline="0" dirty="0" smtClean="0">
                <a:solidFill>
                  <a:schemeClr val="tx1"/>
                </a:solidFill>
                <a:latin typeface="Arial" pitchFamily="34" charset="0"/>
                <a:ea typeface="+mn-ea"/>
                <a:cs typeface="Arial" pitchFamily="34" charset="0"/>
              </a:defRPr>
            </a:lvl3pPr>
            <a:lvl4pPr marL="1077798" indent="-228575">
              <a:defRPr lang="de-DE" sz="1400" b="0" kern="1200" dirty="0" smtClean="0">
                <a:solidFill>
                  <a:schemeClr val="tx1"/>
                </a:solidFill>
                <a:latin typeface="Arial" pitchFamily="34" charset="0"/>
                <a:ea typeface="+mn-ea"/>
                <a:cs typeface="Arial" pitchFamily="34" charset="0"/>
              </a:defRPr>
            </a:lvl4pPr>
          </a:lstStyle>
          <a:p>
            <a:pPr lvl="0"/>
            <a:r>
              <a:rPr lang="de-DE" dirty="0" smtClean="0"/>
              <a:t>Textmasterformate durch Klicken bearbeiten</a:t>
            </a:r>
          </a:p>
          <a:p>
            <a:pPr marL="542867" lvl="1" indent="-271434" algn="l" defTabSz="914303" rtl="0" eaLnBrk="1" latinLnBrk="0" hangingPunct="1">
              <a:spcBef>
                <a:spcPct val="20000"/>
              </a:spcBef>
              <a:buFont typeface="Arial" pitchFamily="34" charset="0"/>
              <a:buChar char="–"/>
            </a:pPr>
            <a:r>
              <a:rPr lang="de-DE" dirty="0" smtClean="0"/>
              <a:t>Zweite Ebene</a:t>
            </a:r>
          </a:p>
          <a:p>
            <a:pPr marL="800014" lvl="2" indent="-228575" algn="l" defTabSz="914303" rtl="0" eaLnBrk="1" latinLnBrk="0" hangingPunct="1">
              <a:spcBef>
                <a:spcPct val="20000"/>
              </a:spcBef>
              <a:buFont typeface="Symbol" pitchFamily="18" charset="2"/>
              <a:buChar char="-"/>
            </a:pPr>
            <a:r>
              <a:rPr lang="de-DE" dirty="0" smtClean="0"/>
              <a:t>Dritte Ebene</a:t>
            </a:r>
          </a:p>
          <a:p>
            <a:pPr marL="1077798" lvl="3" indent="-228575" algn="l" defTabSz="914303" rtl="0" eaLnBrk="1" latinLnBrk="0" hangingPunct="1">
              <a:spcBef>
                <a:spcPct val="20000"/>
              </a:spcBef>
              <a:buFont typeface="Arial" pitchFamily="34" charset="0"/>
              <a:buChar char="–"/>
            </a:pPr>
            <a:r>
              <a:rPr lang="de-DE" dirty="0" smtClean="0"/>
              <a:t>Vierte Ebene</a:t>
            </a:r>
          </a:p>
        </p:txBody>
      </p:sp>
      <p:sp>
        <p:nvSpPr>
          <p:cNvPr id="18" name="Textplatzhalter 7"/>
          <p:cNvSpPr>
            <a:spLocks noGrp="1"/>
          </p:cNvSpPr>
          <p:nvPr>
            <p:ph type="body" sz="quarter" idx="13"/>
          </p:nvPr>
        </p:nvSpPr>
        <p:spPr>
          <a:xfrm>
            <a:off x="313753" y="1086214"/>
            <a:ext cx="4328946" cy="3485227"/>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9"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25538297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9" name="Freihandform 8"/>
          <p:cNvSpPr/>
          <p:nvPr userDrawn="1"/>
        </p:nvSpPr>
        <p:spPr>
          <a:xfrm>
            <a:off x="309457" y="1730462"/>
            <a:ext cx="9029111" cy="3985099"/>
          </a:xfrm>
          <a:custGeom>
            <a:avLst/>
            <a:gdLst>
              <a:gd name="connsiteX0" fmla="*/ 0 w 8099369"/>
              <a:gd name="connsiteY0" fmla="*/ 0 h 3765550"/>
              <a:gd name="connsiteX1" fmla="*/ 8099369 w 8099369"/>
              <a:gd name="connsiteY1" fmla="*/ 0 h 3765550"/>
              <a:gd name="connsiteX2" fmla="*/ 8099369 w 8099369"/>
              <a:gd name="connsiteY2" fmla="*/ 3765550 h 3765550"/>
              <a:gd name="connsiteX3" fmla="*/ 0 w 8099369"/>
              <a:gd name="connsiteY3" fmla="*/ 3765550 h 3765550"/>
              <a:gd name="connsiteX4" fmla="*/ 0 w 8099369"/>
              <a:gd name="connsiteY4"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0 w 8099369"/>
              <a:gd name="connsiteY4" fmla="*/ 3765550 h 3765550"/>
              <a:gd name="connsiteX5" fmla="*/ 0 w 8099369"/>
              <a:gd name="connsiteY5"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254812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254812 h 376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9369" h="3765550">
                <a:moveTo>
                  <a:pt x="0" y="254812"/>
                </a:moveTo>
                <a:lnTo>
                  <a:pt x="539694" y="3175"/>
                </a:lnTo>
                <a:lnTo>
                  <a:pt x="8099369" y="0"/>
                </a:lnTo>
                <a:lnTo>
                  <a:pt x="8099369" y="3225142"/>
                </a:lnTo>
                <a:lnTo>
                  <a:pt x="6740469" y="3765550"/>
                </a:lnTo>
                <a:lnTo>
                  <a:pt x="0" y="3765550"/>
                </a:lnTo>
                <a:lnTo>
                  <a:pt x="0" y="254812"/>
                </a:lnTo>
                <a:close/>
              </a:path>
            </a:pathLst>
          </a:custGeom>
        </p:spPr>
        <p:txBody>
          <a:bodyPr vert="horz" lIns="0" tIns="35996" rIns="91431" bIns="45715" rtlCol="0">
            <a:normAutofit/>
          </a:bodyPr>
          <a:lstStyle/>
          <a:p>
            <a:pPr defTabSz="914303">
              <a:spcBef>
                <a:spcPct val="20000"/>
              </a:spcBef>
              <a:buFont typeface="Arial" pitchFamily="34" charset="0"/>
              <a:buNone/>
            </a:pPr>
            <a:endParaRPr lang="de-DE" sz="3400" b="1" dirty="0" smtClean="0">
              <a:solidFill>
                <a:prstClr val="black"/>
              </a:solidFill>
              <a:latin typeface="Arial" pitchFamily="34" charset="0"/>
              <a:cs typeface="Arial" pitchFamily="34" charset="0"/>
            </a:endParaRPr>
          </a:p>
        </p:txBody>
      </p:sp>
      <p:sp>
        <p:nvSpPr>
          <p:cNvPr id="12" name="Bildplatzhalter 6"/>
          <p:cNvSpPr>
            <a:spLocks noGrp="1"/>
          </p:cNvSpPr>
          <p:nvPr>
            <p:ph type="pic" sz="quarter" idx="18"/>
          </p:nvPr>
        </p:nvSpPr>
        <p:spPr>
          <a:xfrm>
            <a:off x="311820" y="1142440"/>
            <a:ext cx="9282967" cy="4575956"/>
          </a:xfrm>
          <a:custGeom>
            <a:avLst/>
            <a:gdLst>
              <a:gd name="connsiteX0" fmla="*/ 0 w 8099425"/>
              <a:gd name="connsiteY0" fmla="*/ 0 h 3781425"/>
              <a:gd name="connsiteX1" fmla="*/ 8099425 w 8099425"/>
              <a:gd name="connsiteY1" fmla="*/ 0 h 3781425"/>
              <a:gd name="connsiteX2" fmla="*/ 8099425 w 8099425"/>
              <a:gd name="connsiteY2" fmla="*/ 3781425 h 3781425"/>
              <a:gd name="connsiteX3" fmla="*/ 0 w 8099425"/>
              <a:gd name="connsiteY3" fmla="*/ 3781425 h 3781425"/>
              <a:gd name="connsiteX4" fmla="*/ 0 w 8099425"/>
              <a:gd name="connsiteY4" fmla="*/ 0 h 3781425"/>
              <a:gd name="connsiteX0" fmla="*/ 0 w 8099425"/>
              <a:gd name="connsiteY0" fmla="*/ 0 h 3786468"/>
              <a:gd name="connsiteX1" fmla="*/ 8099425 w 8099425"/>
              <a:gd name="connsiteY1" fmla="*/ 0 h 3786468"/>
              <a:gd name="connsiteX2" fmla="*/ 8099425 w 8099425"/>
              <a:gd name="connsiteY2" fmla="*/ 3781425 h 3786468"/>
              <a:gd name="connsiteX3" fmla="*/ 6740525 w 8099425"/>
              <a:gd name="connsiteY3" fmla="*/ 3786468 h 3786468"/>
              <a:gd name="connsiteX4" fmla="*/ 0 w 8099425"/>
              <a:gd name="connsiteY4" fmla="*/ 3781425 h 3786468"/>
              <a:gd name="connsiteX5" fmla="*/ 0 w 8099425"/>
              <a:gd name="connsiteY5" fmla="*/ 0 h 3786468"/>
              <a:gd name="connsiteX0" fmla="*/ 0 w 8099425"/>
              <a:gd name="connsiteY0" fmla="*/ 0 h 3781425"/>
              <a:gd name="connsiteX1" fmla="*/ 8099425 w 8099425"/>
              <a:gd name="connsiteY1" fmla="*/ 0 h 3781425"/>
              <a:gd name="connsiteX2" fmla="*/ 8099425 w 8099425"/>
              <a:gd name="connsiteY2" fmla="*/ 3781425 h 3781425"/>
              <a:gd name="connsiteX3" fmla="*/ 6750050 w 8099425"/>
              <a:gd name="connsiteY3" fmla="*/ 3781424 h 3781425"/>
              <a:gd name="connsiteX4" fmla="*/ 0 w 8099425"/>
              <a:gd name="connsiteY4" fmla="*/ 3781425 h 3781425"/>
              <a:gd name="connsiteX5" fmla="*/ 0 w 8099425"/>
              <a:gd name="connsiteY5" fmla="*/ 0 h 3781425"/>
              <a:gd name="connsiteX0" fmla="*/ 0 w 8099425"/>
              <a:gd name="connsiteY0" fmla="*/ 0 h 3781425"/>
              <a:gd name="connsiteX1" fmla="*/ 8099425 w 8099425"/>
              <a:gd name="connsiteY1" fmla="*/ 0 h 3781425"/>
              <a:gd name="connsiteX2" fmla="*/ 8099425 w 8099425"/>
              <a:gd name="connsiteY2" fmla="*/ 3255963 h 3781425"/>
              <a:gd name="connsiteX3" fmla="*/ 6750050 w 8099425"/>
              <a:gd name="connsiteY3" fmla="*/ 3781424 h 3781425"/>
              <a:gd name="connsiteX4" fmla="*/ 0 w 8099425"/>
              <a:gd name="connsiteY4" fmla="*/ 3781425 h 3781425"/>
              <a:gd name="connsiteX5" fmla="*/ 0 w 8099425"/>
              <a:gd name="connsiteY5" fmla="*/ 0 h 3781425"/>
              <a:gd name="connsiteX0" fmla="*/ 0 w 8099425"/>
              <a:gd name="connsiteY0" fmla="*/ 0 h 3781425"/>
              <a:gd name="connsiteX1" fmla="*/ 535883 w 8099425"/>
              <a:gd name="connsiteY1" fmla="*/ 1320 h 3781425"/>
              <a:gd name="connsiteX2" fmla="*/ 8099425 w 8099425"/>
              <a:gd name="connsiteY2" fmla="*/ 0 h 3781425"/>
              <a:gd name="connsiteX3" fmla="*/ 8099425 w 8099425"/>
              <a:gd name="connsiteY3" fmla="*/ 3255963 h 3781425"/>
              <a:gd name="connsiteX4" fmla="*/ 6750050 w 8099425"/>
              <a:gd name="connsiteY4" fmla="*/ 3781424 h 3781425"/>
              <a:gd name="connsiteX5" fmla="*/ 0 w 8099425"/>
              <a:gd name="connsiteY5" fmla="*/ 3781425 h 3781425"/>
              <a:gd name="connsiteX6" fmla="*/ 0 w 8099425"/>
              <a:gd name="connsiteY6" fmla="*/ 0 h 3781425"/>
              <a:gd name="connsiteX0" fmla="*/ 0 w 8099425"/>
              <a:gd name="connsiteY0" fmla="*/ 271463 h 3781425"/>
              <a:gd name="connsiteX1" fmla="*/ 535883 w 8099425"/>
              <a:gd name="connsiteY1" fmla="*/ 1320 h 3781425"/>
              <a:gd name="connsiteX2" fmla="*/ 8099425 w 8099425"/>
              <a:gd name="connsiteY2" fmla="*/ 0 h 3781425"/>
              <a:gd name="connsiteX3" fmla="*/ 8099425 w 8099425"/>
              <a:gd name="connsiteY3" fmla="*/ 3255963 h 3781425"/>
              <a:gd name="connsiteX4" fmla="*/ 6750050 w 8099425"/>
              <a:gd name="connsiteY4" fmla="*/ 3781424 h 3781425"/>
              <a:gd name="connsiteX5" fmla="*/ 0 w 8099425"/>
              <a:gd name="connsiteY5" fmla="*/ 3781425 h 3781425"/>
              <a:gd name="connsiteX6" fmla="*/ 0 w 8099425"/>
              <a:gd name="connsiteY6" fmla="*/ 271463 h 3781425"/>
              <a:gd name="connsiteX0" fmla="*/ 0 w 8099425"/>
              <a:gd name="connsiteY0" fmla="*/ 541338 h 4051300"/>
              <a:gd name="connsiteX1" fmla="*/ 539750 w 8099425"/>
              <a:gd name="connsiteY1" fmla="*/ 0 h 4051300"/>
              <a:gd name="connsiteX2" fmla="*/ 8099425 w 8099425"/>
              <a:gd name="connsiteY2" fmla="*/ 269875 h 4051300"/>
              <a:gd name="connsiteX3" fmla="*/ 8099425 w 8099425"/>
              <a:gd name="connsiteY3" fmla="*/ 3525838 h 4051300"/>
              <a:gd name="connsiteX4" fmla="*/ 6750050 w 8099425"/>
              <a:gd name="connsiteY4" fmla="*/ 4051299 h 4051300"/>
              <a:gd name="connsiteX5" fmla="*/ 0 w 8099425"/>
              <a:gd name="connsiteY5" fmla="*/ 4051300 h 4051300"/>
              <a:gd name="connsiteX6" fmla="*/ 0 w 8099425"/>
              <a:gd name="connsiteY6" fmla="*/ 541338 h 4051300"/>
              <a:gd name="connsiteX0" fmla="*/ 3175 w 8099425"/>
              <a:gd name="connsiteY0" fmla="*/ 269875 h 4051300"/>
              <a:gd name="connsiteX1" fmla="*/ 539750 w 8099425"/>
              <a:gd name="connsiteY1" fmla="*/ 0 h 4051300"/>
              <a:gd name="connsiteX2" fmla="*/ 8099425 w 8099425"/>
              <a:gd name="connsiteY2" fmla="*/ 269875 h 4051300"/>
              <a:gd name="connsiteX3" fmla="*/ 8099425 w 8099425"/>
              <a:gd name="connsiteY3" fmla="*/ 3525838 h 4051300"/>
              <a:gd name="connsiteX4" fmla="*/ 6750050 w 8099425"/>
              <a:gd name="connsiteY4" fmla="*/ 4051299 h 4051300"/>
              <a:gd name="connsiteX5" fmla="*/ 0 w 8099425"/>
              <a:gd name="connsiteY5" fmla="*/ 4051300 h 4051300"/>
              <a:gd name="connsiteX6" fmla="*/ 3175 w 8099425"/>
              <a:gd name="connsiteY6" fmla="*/ 269875 h 4051300"/>
              <a:gd name="connsiteX0" fmla="*/ 3175 w 8099425"/>
              <a:gd name="connsiteY0" fmla="*/ 269875 h 4051300"/>
              <a:gd name="connsiteX1" fmla="*/ 539750 w 8099425"/>
              <a:gd name="connsiteY1" fmla="*/ 0 h 4051300"/>
              <a:gd name="connsiteX2" fmla="*/ 8099425 w 8099425"/>
              <a:gd name="connsiteY2" fmla="*/ 0 h 4051300"/>
              <a:gd name="connsiteX3" fmla="*/ 8099425 w 8099425"/>
              <a:gd name="connsiteY3" fmla="*/ 3525838 h 4051300"/>
              <a:gd name="connsiteX4" fmla="*/ 6750050 w 8099425"/>
              <a:gd name="connsiteY4" fmla="*/ 4051299 h 4051300"/>
              <a:gd name="connsiteX5" fmla="*/ 0 w 8099425"/>
              <a:gd name="connsiteY5" fmla="*/ 4051300 h 4051300"/>
              <a:gd name="connsiteX6" fmla="*/ 3175 w 8099425"/>
              <a:gd name="connsiteY6" fmla="*/ 269875 h 4051300"/>
              <a:gd name="connsiteX0" fmla="*/ 1058 w 8097308"/>
              <a:gd name="connsiteY0" fmla="*/ 269875 h 4321175"/>
              <a:gd name="connsiteX1" fmla="*/ 537633 w 8097308"/>
              <a:gd name="connsiteY1" fmla="*/ 0 h 4321175"/>
              <a:gd name="connsiteX2" fmla="*/ 8097308 w 8097308"/>
              <a:gd name="connsiteY2" fmla="*/ 0 h 4321175"/>
              <a:gd name="connsiteX3" fmla="*/ 8097308 w 8097308"/>
              <a:gd name="connsiteY3" fmla="*/ 3525838 h 4321175"/>
              <a:gd name="connsiteX4" fmla="*/ 6747933 w 8097308"/>
              <a:gd name="connsiteY4" fmla="*/ 4051299 h 4321175"/>
              <a:gd name="connsiteX5" fmla="*/ 1058 w 8097308"/>
              <a:gd name="connsiteY5" fmla="*/ 4321175 h 4321175"/>
              <a:gd name="connsiteX6" fmla="*/ 1058 w 8097308"/>
              <a:gd name="connsiteY6" fmla="*/ 269875 h 4321175"/>
              <a:gd name="connsiteX0" fmla="*/ 1058 w 8097308"/>
              <a:gd name="connsiteY0" fmla="*/ 269875 h 4321175"/>
              <a:gd name="connsiteX1" fmla="*/ 537633 w 8097308"/>
              <a:gd name="connsiteY1" fmla="*/ 0 h 4321175"/>
              <a:gd name="connsiteX2" fmla="*/ 8097308 w 8097308"/>
              <a:gd name="connsiteY2" fmla="*/ 0 h 4321175"/>
              <a:gd name="connsiteX3" fmla="*/ 8097308 w 8097308"/>
              <a:gd name="connsiteY3" fmla="*/ 3525838 h 4321175"/>
              <a:gd name="connsiteX4" fmla="*/ 6744757 w 8097308"/>
              <a:gd name="connsiteY4" fmla="*/ 4321175 h 4321175"/>
              <a:gd name="connsiteX5" fmla="*/ 1058 w 8097308"/>
              <a:gd name="connsiteY5" fmla="*/ 4321175 h 4321175"/>
              <a:gd name="connsiteX6" fmla="*/ 1058 w 8097308"/>
              <a:gd name="connsiteY6" fmla="*/ 269875 h 4321175"/>
              <a:gd name="connsiteX0" fmla="*/ 1058 w 8097308"/>
              <a:gd name="connsiteY0" fmla="*/ 269875 h 4321175"/>
              <a:gd name="connsiteX1" fmla="*/ 537633 w 8097308"/>
              <a:gd name="connsiteY1" fmla="*/ 0 h 4321175"/>
              <a:gd name="connsiteX2" fmla="*/ 8097308 w 8097308"/>
              <a:gd name="connsiteY2" fmla="*/ 0 h 4321175"/>
              <a:gd name="connsiteX3" fmla="*/ 8097307 w 8097308"/>
              <a:gd name="connsiteY3" fmla="*/ 3781425 h 4321175"/>
              <a:gd name="connsiteX4" fmla="*/ 6744757 w 8097308"/>
              <a:gd name="connsiteY4" fmla="*/ 4321175 h 4321175"/>
              <a:gd name="connsiteX5" fmla="*/ 1058 w 8097308"/>
              <a:gd name="connsiteY5" fmla="*/ 4321175 h 4321175"/>
              <a:gd name="connsiteX6" fmla="*/ 1058 w 8097308"/>
              <a:gd name="connsiteY6" fmla="*/ 269875 h 4321175"/>
              <a:gd name="connsiteX0" fmla="*/ 1058 w 8097308"/>
              <a:gd name="connsiteY0" fmla="*/ 269875 h 4321175"/>
              <a:gd name="connsiteX1" fmla="*/ 537633 w 8097308"/>
              <a:gd name="connsiteY1" fmla="*/ 0 h 4321175"/>
              <a:gd name="connsiteX2" fmla="*/ 8097308 w 8097308"/>
              <a:gd name="connsiteY2" fmla="*/ 0 h 4321175"/>
              <a:gd name="connsiteX3" fmla="*/ 8097307 w 8097308"/>
              <a:gd name="connsiteY3" fmla="*/ 3781425 h 4321175"/>
              <a:gd name="connsiteX4" fmla="*/ 6744757 w 8097308"/>
              <a:gd name="connsiteY4" fmla="*/ 4321175 h 4321175"/>
              <a:gd name="connsiteX5" fmla="*/ 6996 w 8097308"/>
              <a:gd name="connsiteY5" fmla="*/ 4053980 h 4321175"/>
              <a:gd name="connsiteX6" fmla="*/ 1058 w 8097308"/>
              <a:gd name="connsiteY6" fmla="*/ 269875 h 4321175"/>
              <a:gd name="connsiteX0" fmla="*/ 1058 w 8097308"/>
              <a:gd name="connsiteY0" fmla="*/ 269875 h 4053980"/>
              <a:gd name="connsiteX1" fmla="*/ 537633 w 8097308"/>
              <a:gd name="connsiteY1" fmla="*/ 0 h 4053980"/>
              <a:gd name="connsiteX2" fmla="*/ 8097308 w 8097308"/>
              <a:gd name="connsiteY2" fmla="*/ 0 h 4053980"/>
              <a:gd name="connsiteX3" fmla="*/ 8097307 w 8097308"/>
              <a:gd name="connsiteY3" fmla="*/ 3781425 h 4053980"/>
              <a:gd name="connsiteX4" fmla="*/ 6744757 w 8097308"/>
              <a:gd name="connsiteY4" fmla="*/ 4051300 h 4053980"/>
              <a:gd name="connsiteX5" fmla="*/ 6996 w 8097308"/>
              <a:gd name="connsiteY5" fmla="*/ 4053980 h 4053980"/>
              <a:gd name="connsiteX6" fmla="*/ 1058 w 8097308"/>
              <a:gd name="connsiteY6" fmla="*/ 269875 h 4053980"/>
              <a:gd name="connsiteX0" fmla="*/ 1058 w 8097308"/>
              <a:gd name="connsiteY0" fmla="*/ 269875 h 4053980"/>
              <a:gd name="connsiteX1" fmla="*/ 537633 w 8097308"/>
              <a:gd name="connsiteY1" fmla="*/ 0 h 4053980"/>
              <a:gd name="connsiteX2" fmla="*/ 8097308 w 8097308"/>
              <a:gd name="connsiteY2" fmla="*/ 0 h 4053980"/>
              <a:gd name="connsiteX3" fmla="*/ 8097307 w 8097308"/>
              <a:gd name="connsiteY3" fmla="*/ 3511550 h 4053980"/>
              <a:gd name="connsiteX4" fmla="*/ 6744757 w 8097308"/>
              <a:gd name="connsiteY4" fmla="*/ 4051300 h 4053980"/>
              <a:gd name="connsiteX5" fmla="*/ 6996 w 8097308"/>
              <a:gd name="connsiteY5" fmla="*/ 4053980 h 4053980"/>
              <a:gd name="connsiteX6" fmla="*/ 1058 w 8097308"/>
              <a:gd name="connsiteY6" fmla="*/ 269875 h 4053980"/>
              <a:gd name="connsiteX0" fmla="*/ 1058 w 8097307"/>
              <a:gd name="connsiteY0" fmla="*/ 539750 h 4323855"/>
              <a:gd name="connsiteX1" fmla="*/ 537633 w 8097307"/>
              <a:gd name="connsiteY1" fmla="*/ 269875 h 4323855"/>
              <a:gd name="connsiteX2" fmla="*/ 8097307 w 8097307"/>
              <a:gd name="connsiteY2" fmla="*/ 0 h 4323855"/>
              <a:gd name="connsiteX3" fmla="*/ 8097307 w 8097307"/>
              <a:gd name="connsiteY3" fmla="*/ 3781425 h 4323855"/>
              <a:gd name="connsiteX4" fmla="*/ 6744757 w 8097307"/>
              <a:gd name="connsiteY4" fmla="*/ 4321175 h 4323855"/>
              <a:gd name="connsiteX5" fmla="*/ 6996 w 8097307"/>
              <a:gd name="connsiteY5" fmla="*/ 4323855 h 4323855"/>
              <a:gd name="connsiteX6" fmla="*/ 1058 w 8097307"/>
              <a:gd name="connsiteY6" fmla="*/ 539750 h 4323855"/>
              <a:gd name="connsiteX0" fmla="*/ 1058 w 8097307"/>
              <a:gd name="connsiteY0" fmla="*/ 539750 h 4323855"/>
              <a:gd name="connsiteX1" fmla="*/ 536046 w 8097307"/>
              <a:gd name="connsiteY1" fmla="*/ 1 h 4323855"/>
              <a:gd name="connsiteX2" fmla="*/ 8097307 w 8097307"/>
              <a:gd name="connsiteY2" fmla="*/ 0 h 4323855"/>
              <a:gd name="connsiteX3" fmla="*/ 8097307 w 8097307"/>
              <a:gd name="connsiteY3" fmla="*/ 3781425 h 4323855"/>
              <a:gd name="connsiteX4" fmla="*/ 6744757 w 8097307"/>
              <a:gd name="connsiteY4" fmla="*/ 4321175 h 4323855"/>
              <a:gd name="connsiteX5" fmla="*/ 6996 w 8097307"/>
              <a:gd name="connsiteY5" fmla="*/ 4323855 h 4323855"/>
              <a:gd name="connsiteX6" fmla="*/ 1058 w 8097307"/>
              <a:gd name="connsiteY6" fmla="*/ 539750 h 4323855"/>
              <a:gd name="connsiteX0" fmla="*/ 1058 w 8097307"/>
              <a:gd name="connsiteY0" fmla="*/ 269876 h 4323855"/>
              <a:gd name="connsiteX1" fmla="*/ 536046 w 8097307"/>
              <a:gd name="connsiteY1" fmla="*/ 1 h 4323855"/>
              <a:gd name="connsiteX2" fmla="*/ 8097307 w 8097307"/>
              <a:gd name="connsiteY2" fmla="*/ 0 h 4323855"/>
              <a:gd name="connsiteX3" fmla="*/ 8097307 w 8097307"/>
              <a:gd name="connsiteY3" fmla="*/ 3781425 h 4323855"/>
              <a:gd name="connsiteX4" fmla="*/ 6744757 w 8097307"/>
              <a:gd name="connsiteY4" fmla="*/ 4321175 h 4323855"/>
              <a:gd name="connsiteX5" fmla="*/ 6996 w 8097307"/>
              <a:gd name="connsiteY5" fmla="*/ 4323855 h 4323855"/>
              <a:gd name="connsiteX6" fmla="*/ 1058 w 8097307"/>
              <a:gd name="connsiteY6" fmla="*/ 269876 h 43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7307" h="4323855">
                <a:moveTo>
                  <a:pt x="1058" y="269876"/>
                </a:moveTo>
                <a:lnTo>
                  <a:pt x="536046" y="1"/>
                </a:lnTo>
                <a:lnTo>
                  <a:pt x="8097307" y="0"/>
                </a:lnTo>
                <a:lnTo>
                  <a:pt x="8097307" y="3781425"/>
                </a:lnTo>
                <a:lnTo>
                  <a:pt x="6744757" y="4321175"/>
                </a:lnTo>
                <a:lnTo>
                  <a:pt x="6996" y="4323855"/>
                </a:lnTo>
                <a:cubicBezTo>
                  <a:pt x="8054" y="3063380"/>
                  <a:pt x="0" y="1530351"/>
                  <a:pt x="1058" y="269876"/>
                </a:cubicBezTo>
                <a:close/>
              </a:path>
            </a:pathLst>
          </a:custGeom>
        </p:spPr>
        <p:txBody>
          <a:bodyPr lIns="96762" tIns="48381" rIns="96762" bIns="48381"/>
          <a:lstStyle>
            <a:lvl1pPr>
              <a:buNone/>
              <a:defRPr/>
            </a:lvl1pPr>
          </a:lstStyle>
          <a:p>
            <a:endParaRPr lang="de-DE" dirty="0"/>
          </a:p>
        </p:txBody>
      </p:sp>
      <p:sp>
        <p:nvSpPr>
          <p:cNvPr id="7"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2855333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Freihandform 8"/>
          <p:cNvSpPr/>
          <p:nvPr userDrawn="1"/>
        </p:nvSpPr>
        <p:spPr>
          <a:xfrm>
            <a:off x="309457" y="1730462"/>
            <a:ext cx="9029111" cy="3985099"/>
          </a:xfrm>
          <a:custGeom>
            <a:avLst/>
            <a:gdLst>
              <a:gd name="connsiteX0" fmla="*/ 0 w 8099369"/>
              <a:gd name="connsiteY0" fmla="*/ 0 h 3765550"/>
              <a:gd name="connsiteX1" fmla="*/ 8099369 w 8099369"/>
              <a:gd name="connsiteY1" fmla="*/ 0 h 3765550"/>
              <a:gd name="connsiteX2" fmla="*/ 8099369 w 8099369"/>
              <a:gd name="connsiteY2" fmla="*/ 3765550 h 3765550"/>
              <a:gd name="connsiteX3" fmla="*/ 0 w 8099369"/>
              <a:gd name="connsiteY3" fmla="*/ 3765550 h 3765550"/>
              <a:gd name="connsiteX4" fmla="*/ 0 w 8099369"/>
              <a:gd name="connsiteY4"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0 w 8099369"/>
              <a:gd name="connsiteY4" fmla="*/ 3765550 h 3765550"/>
              <a:gd name="connsiteX5" fmla="*/ 0 w 8099369"/>
              <a:gd name="connsiteY5"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254812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254812 h 376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9369" h="3765550">
                <a:moveTo>
                  <a:pt x="0" y="254812"/>
                </a:moveTo>
                <a:lnTo>
                  <a:pt x="539694" y="3175"/>
                </a:lnTo>
                <a:lnTo>
                  <a:pt x="8099369" y="0"/>
                </a:lnTo>
                <a:lnTo>
                  <a:pt x="8099369" y="3225142"/>
                </a:lnTo>
                <a:lnTo>
                  <a:pt x="6740469" y="3765550"/>
                </a:lnTo>
                <a:lnTo>
                  <a:pt x="0" y="3765550"/>
                </a:lnTo>
                <a:lnTo>
                  <a:pt x="0" y="254812"/>
                </a:lnTo>
                <a:close/>
              </a:path>
            </a:pathLst>
          </a:custGeom>
        </p:spPr>
        <p:txBody>
          <a:bodyPr vert="horz" lIns="0" tIns="35996" rIns="91431" bIns="45715" rtlCol="0">
            <a:normAutofit/>
          </a:bodyPr>
          <a:lstStyle/>
          <a:p>
            <a:pPr defTabSz="914303">
              <a:spcBef>
                <a:spcPct val="20000"/>
              </a:spcBef>
              <a:buFont typeface="Arial" pitchFamily="34" charset="0"/>
              <a:buNone/>
            </a:pPr>
            <a:endParaRPr lang="de-DE" sz="3400" b="1" dirty="0" smtClean="0">
              <a:solidFill>
                <a:prstClr val="black"/>
              </a:solidFill>
              <a:latin typeface="Arial" pitchFamily="34" charset="0"/>
              <a:cs typeface="Arial" pitchFamily="34" charset="0"/>
            </a:endParaRPr>
          </a:p>
        </p:txBody>
      </p:sp>
      <p:graphicFrame>
        <p:nvGraphicFramePr>
          <p:cNvPr id="7" name="Tabelle 6"/>
          <p:cNvGraphicFramePr>
            <a:graphicFrameLocks noGrp="1"/>
          </p:cNvGraphicFramePr>
          <p:nvPr userDrawn="1">
            <p:extLst>
              <p:ext uri="{D42A27DB-BD31-4B8C-83A1-F6EECF244321}">
                <p14:modId xmlns:p14="http://schemas.microsoft.com/office/powerpoint/2010/main" val="4165362933"/>
              </p:ext>
            </p:extLst>
          </p:nvPr>
        </p:nvGraphicFramePr>
        <p:xfrm>
          <a:off x="313032" y="1134612"/>
          <a:ext cx="7692111" cy="4016013"/>
        </p:xfrm>
        <a:graphic>
          <a:graphicData uri="http://schemas.openxmlformats.org/drawingml/2006/table">
            <a:tbl>
              <a:tblPr firstRow="1" bandRow="1">
                <a:tableStyleId>{5C22544A-7EE6-4342-B048-85BDC9FD1C3A}</a:tableStyleId>
              </a:tblPr>
              <a:tblGrid>
                <a:gridCol w="2564037">
                  <a:extLst>
                    <a:ext uri="{9D8B030D-6E8A-4147-A177-3AD203B41FA5}">
                      <a16:colId xmlns:a16="http://schemas.microsoft.com/office/drawing/2014/main" val="20000"/>
                    </a:ext>
                  </a:extLst>
                </a:gridCol>
                <a:gridCol w="2564037">
                  <a:extLst>
                    <a:ext uri="{9D8B030D-6E8A-4147-A177-3AD203B41FA5}">
                      <a16:colId xmlns:a16="http://schemas.microsoft.com/office/drawing/2014/main" val="20001"/>
                    </a:ext>
                  </a:extLst>
                </a:gridCol>
                <a:gridCol w="2564037">
                  <a:extLst>
                    <a:ext uri="{9D8B030D-6E8A-4147-A177-3AD203B41FA5}">
                      <a16:colId xmlns:a16="http://schemas.microsoft.com/office/drawing/2014/main" val="20002"/>
                    </a:ext>
                  </a:extLst>
                </a:gridCol>
              </a:tblGrid>
              <a:tr h="338700">
                <a:tc>
                  <a:txBody>
                    <a:bodyPr/>
                    <a:lstStyle/>
                    <a:p>
                      <a:r>
                        <a:rPr lang="de-DE" sz="1600" dirty="0" smtClean="0">
                          <a:solidFill>
                            <a:schemeClr val="bg1"/>
                          </a:solidFill>
                          <a:latin typeface="Arial" pitchFamily="34" charset="0"/>
                          <a:cs typeface="Arial" pitchFamily="34" charset="0"/>
                        </a:rPr>
                        <a:t>Text</a:t>
                      </a:r>
                      <a:endParaRPr lang="de-DE" sz="1600" dirty="0">
                        <a:solidFill>
                          <a:schemeClr val="bg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5BE"/>
                    </a:solidFill>
                  </a:tcPr>
                </a:tc>
                <a:tc>
                  <a:txBody>
                    <a:bodyPr/>
                    <a:lstStyle/>
                    <a:p>
                      <a:endParaRPr lang="de-DE" sz="1600" dirty="0">
                        <a:solidFill>
                          <a:schemeClr val="bg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5BE"/>
                    </a:solidFill>
                  </a:tcPr>
                </a:tc>
                <a:tc>
                  <a:txBody>
                    <a:bodyPr/>
                    <a:lstStyle/>
                    <a:p>
                      <a:endParaRPr lang="de-DE" sz="1600" dirty="0">
                        <a:solidFill>
                          <a:schemeClr val="bg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5BE"/>
                    </a:solidFill>
                  </a:tcPr>
                </a:tc>
                <a:extLst>
                  <a:ext uri="{0D108BD9-81ED-4DB2-BD59-A6C34878D82A}">
                    <a16:rowId xmlns:a16="http://schemas.microsoft.com/office/drawing/2014/main" val="10000"/>
                  </a:ext>
                </a:extLst>
              </a:tr>
              <a:tr h="306443">
                <a:tc>
                  <a:txBody>
                    <a:bodyPr/>
                    <a:lstStyle/>
                    <a:p>
                      <a:r>
                        <a:rPr lang="de-DE" sz="1400" dirty="0" smtClean="0">
                          <a:solidFill>
                            <a:schemeClr val="tx1"/>
                          </a:solidFill>
                          <a:latin typeface="Arial" pitchFamily="34" charset="0"/>
                          <a:cs typeface="Arial" pitchFamily="34" charset="0"/>
                        </a:rPr>
                        <a:t>Text</a:t>
                      </a:r>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1"/>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2"/>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3"/>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4"/>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5"/>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6"/>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7"/>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8"/>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09"/>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10"/>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11"/>
                  </a:ext>
                </a:extLst>
              </a:tr>
              <a:tr h="306443">
                <a:tc>
                  <a:txBody>
                    <a:bodyPr/>
                    <a:lstStyle/>
                    <a:p>
                      <a:endParaRPr lang="de-DE" sz="1400" dirty="0">
                        <a:solidFill>
                          <a:schemeClr val="tx1"/>
                        </a:solidFill>
                        <a:latin typeface="Arial" pitchFamily="34" charset="0"/>
                        <a:cs typeface="Arial" pitchFamily="34" charset="0"/>
                      </a:endParaRPr>
                    </a:p>
                  </a:txBody>
                  <a:tcPr marL="104829" marR="104829" marT="48386" marB="48386">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CD1EE"/>
                    </a:solidFill>
                  </a:tcPr>
                </a:tc>
                <a:tc>
                  <a:txBody>
                    <a:bodyPr/>
                    <a:lstStyle/>
                    <a:p>
                      <a:endParaRPr lang="de-DE" sz="1400" dirty="0">
                        <a:solidFill>
                          <a:schemeClr val="tx1"/>
                        </a:solidFill>
                        <a:latin typeface="Arial" pitchFamily="34" charset="0"/>
                        <a:cs typeface="Arial" pitchFamily="34" charset="0"/>
                      </a:endParaRPr>
                    </a:p>
                  </a:txBody>
                  <a:tcPr marL="104829" marR="104829" marT="48386" marB="48386">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CD1EE"/>
                    </a:solidFill>
                  </a:tcPr>
                </a:tc>
                <a:extLst>
                  <a:ext uri="{0D108BD9-81ED-4DB2-BD59-A6C34878D82A}">
                    <a16:rowId xmlns:a16="http://schemas.microsoft.com/office/drawing/2014/main" val="10012"/>
                  </a:ext>
                </a:extLst>
              </a:tr>
            </a:tbl>
          </a:graphicData>
        </a:graphic>
      </p:graphicFrame>
      <p:sp>
        <p:nvSpPr>
          <p:cNvPr id="8"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209795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 diagram + underline">
    <p:spTree>
      <p:nvGrpSpPr>
        <p:cNvPr id="1" name=""/>
        <p:cNvGrpSpPr/>
        <p:nvPr/>
      </p:nvGrpSpPr>
      <p:grpSpPr>
        <a:xfrm>
          <a:off x="0" y="0"/>
          <a:ext cx="0" cy="0"/>
          <a:chOff x="0" y="0"/>
          <a:chExt cx="0" cy="0"/>
        </a:xfrm>
      </p:grpSpPr>
      <p:graphicFrame>
        <p:nvGraphicFramePr>
          <p:cNvPr id="19" name="Diagramm 18"/>
          <p:cNvGraphicFramePr>
            <a:graphicFrameLocks/>
          </p:cNvGraphicFramePr>
          <p:nvPr userDrawn="1">
            <p:extLst>
              <p:ext uri="{D42A27DB-BD31-4B8C-83A1-F6EECF244321}">
                <p14:modId xmlns:p14="http://schemas.microsoft.com/office/powerpoint/2010/main" val="4140064693"/>
              </p:ext>
            </p:extLst>
          </p:nvPr>
        </p:nvGraphicFramePr>
        <p:xfrm>
          <a:off x="5161534" y="546075"/>
          <a:ext cx="4688330" cy="3434794"/>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platzhalter 7"/>
          <p:cNvSpPr>
            <a:spLocks noGrp="1"/>
          </p:cNvSpPr>
          <p:nvPr>
            <p:ph type="body" sz="quarter" idx="26"/>
          </p:nvPr>
        </p:nvSpPr>
        <p:spPr>
          <a:xfrm>
            <a:off x="5520416" y="3963487"/>
            <a:ext cx="2825371" cy="989667"/>
          </a:xfrm>
          <a:prstGeom prst="rect">
            <a:avLst/>
          </a:prstGeom>
        </p:spPr>
        <p:txBody>
          <a:bodyPr lIns="0" tIns="0" rIns="0" bIns="0" anchor="t" anchorCtr="0">
            <a:normAutofit/>
          </a:bodyPr>
          <a:lstStyle>
            <a:lvl1pPr marL="0" marR="0" indent="0" algn="l" defTabSz="914303" rtl="0" eaLnBrk="1" fontAlgn="auto" latinLnBrk="0" hangingPunct="1">
              <a:lnSpc>
                <a:spcPct val="100000"/>
              </a:lnSpc>
              <a:spcBef>
                <a:spcPts val="635"/>
              </a:spcBef>
              <a:spcAft>
                <a:spcPts val="0"/>
              </a:spcAft>
              <a:buClrTx/>
              <a:buSzTx/>
              <a:buFontTx/>
              <a:buNone/>
              <a:tabLst/>
              <a:defRPr sz="1300" b="0"/>
            </a:lvl1pPr>
            <a:lvl2pPr marL="542867" indent="-271434">
              <a:buFontTx/>
              <a:buNone/>
              <a:defRPr sz="1700" b="0"/>
            </a:lvl2pPr>
            <a:lvl3pPr marL="800014" indent="-228575">
              <a:buFontTx/>
              <a:buNone/>
              <a:defRPr sz="1500" b="1"/>
            </a:lvl3pPr>
            <a:lvl4pPr marL="1077798" indent="-228575">
              <a:buFontTx/>
              <a:buNone/>
              <a:defRPr sz="1500" b="0"/>
            </a:lvl4pPr>
          </a:lstStyle>
          <a:p>
            <a:pPr lvl="0">
              <a:spcBef>
                <a:spcPts val="635"/>
              </a:spcBef>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p:txBody>
      </p:sp>
      <p:sp>
        <p:nvSpPr>
          <p:cNvPr id="9" name="Freihandform 8"/>
          <p:cNvSpPr/>
          <p:nvPr userDrawn="1"/>
        </p:nvSpPr>
        <p:spPr>
          <a:xfrm>
            <a:off x="309457" y="1730462"/>
            <a:ext cx="9029111" cy="3985099"/>
          </a:xfrm>
          <a:custGeom>
            <a:avLst/>
            <a:gdLst>
              <a:gd name="connsiteX0" fmla="*/ 0 w 8099369"/>
              <a:gd name="connsiteY0" fmla="*/ 0 h 3765550"/>
              <a:gd name="connsiteX1" fmla="*/ 8099369 w 8099369"/>
              <a:gd name="connsiteY1" fmla="*/ 0 h 3765550"/>
              <a:gd name="connsiteX2" fmla="*/ 8099369 w 8099369"/>
              <a:gd name="connsiteY2" fmla="*/ 3765550 h 3765550"/>
              <a:gd name="connsiteX3" fmla="*/ 0 w 8099369"/>
              <a:gd name="connsiteY3" fmla="*/ 3765550 h 3765550"/>
              <a:gd name="connsiteX4" fmla="*/ 0 w 8099369"/>
              <a:gd name="connsiteY4"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0 w 8099369"/>
              <a:gd name="connsiteY4" fmla="*/ 3765550 h 3765550"/>
              <a:gd name="connsiteX5" fmla="*/ 0 w 8099369"/>
              <a:gd name="connsiteY5"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254812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254812 h 376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9369" h="3765550">
                <a:moveTo>
                  <a:pt x="0" y="254812"/>
                </a:moveTo>
                <a:lnTo>
                  <a:pt x="539694" y="3175"/>
                </a:lnTo>
                <a:lnTo>
                  <a:pt x="8099369" y="0"/>
                </a:lnTo>
                <a:lnTo>
                  <a:pt x="8099369" y="3225142"/>
                </a:lnTo>
                <a:lnTo>
                  <a:pt x="6740469" y="3765550"/>
                </a:lnTo>
                <a:lnTo>
                  <a:pt x="0" y="3765550"/>
                </a:lnTo>
                <a:lnTo>
                  <a:pt x="0" y="254812"/>
                </a:lnTo>
                <a:close/>
              </a:path>
            </a:pathLst>
          </a:custGeom>
        </p:spPr>
        <p:txBody>
          <a:bodyPr vert="horz" lIns="0" tIns="35996" rIns="91431" bIns="45715" rtlCol="0">
            <a:normAutofit/>
          </a:bodyPr>
          <a:lstStyle/>
          <a:p>
            <a:pPr defTabSz="914303">
              <a:spcBef>
                <a:spcPct val="20000"/>
              </a:spcBef>
              <a:buFont typeface="Arial" pitchFamily="34" charset="0"/>
              <a:buNone/>
            </a:pPr>
            <a:endParaRPr lang="de-DE" sz="3400" b="1" dirty="0" smtClean="0">
              <a:solidFill>
                <a:prstClr val="black"/>
              </a:solidFill>
              <a:latin typeface="Arial" pitchFamily="34" charset="0"/>
              <a:cs typeface="Arial" pitchFamily="34" charset="0"/>
            </a:endParaRPr>
          </a:p>
        </p:txBody>
      </p:sp>
      <p:sp>
        <p:nvSpPr>
          <p:cNvPr id="20" name="Textplatzhalter 7"/>
          <p:cNvSpPr>
            <a:spLocks noGrp="1"/>
          </p:cNvSpPr>
          <p:nvPr>
            <p:ph type="body" sz="quarter" idx="25" hasCustomPrompt="1"/>
          </p:nvPr>
        </p:nvSpPr>
        <p:spPr>
          <a:xfrm>
            <a:off x="5164483" y="5144341"/>
            <a:ext cx="4328946" cy="649585"/>
          </a:xfrm>
          <a:prstGeom prst="rect">
            <a:avLst/>
          </a:prstGeom>
        </p:spPr>
        <p:txBody>
          <a:bodyPr lIns="96762" tIns="0" rIns="96762" bIns="48381" anchor="b" anchorCtr="0">
            <a:normAutofit/>
          </a:bodyPr>
          <a:lstStyle>
            <a:lvl1pPr marL="0" indent="0">
              <a:buFontTx/>
              <a:buNone/>
              <a:defRPr sz="1100" b="0"/>
            </a:lvl1pPr>
            <a:lvl2pPr marL="542867" indent="-271434">
              <a:buFontTx/>
              <a:buNone/>
              <a:defRPr sz="1700" b="0"/>
            </a:lvl2pPr>
            <a:lvl3pPr marL="800014" indent="-228575">
              <a:buFontTx/>
              <a:buNone/>
              <a:defRPr sz="1500" b="1"/>
            </a:lvl3pPr>
            <a:lvl4pPr marL="1077798" indent="-228575">
              <a:buFontTx/>
              <a:buNone/>
              <a:defRPr sz="1500" b="0"/>
            </a:lvl4pPr>
          </a:lstStyle>
          <a:p>
            <a:pPr lvl="0"/>
            <a:r>
              <a:rPr lang="de-DE" dirty="0" smtClean="0"/>
              <a:t>Quelle: Textmasterformate durch Klicken</a:t>
            </a:r>
          </a:p>
        </p:txBody>
      </p:sp>
      <p:sp>
        <p:nvSpPr>
          <p:cNvPr id="23" name="Rechteck 22"/>
          <p:cNvSpPr/>
          <p:nvPr userDrawn="1"/>
        </p:nvSpPr>
        <p:spPr>
          <a:xfrm>
            <a:off x="5259441" y="4807258"/>
            <a:ext cx="130815" cy="120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defTabSz="914303"/>
            <a:endParaRPr lang="de-DE" sz="1200">
              <a:solidFill>
                <a:prstClr val="white"/>
              </a:solidFill>
            </a:endParaRPr>
          </a:p>
        </p:txBody>
      </p:sp>
      <p:sp>
        <p:nvSpPr>
          <p:cNvPr id="24" name="Rechteck 23"/>
          <p:cNvSpPr/>
          <p:nvPr userDrawn="1"/>
        </p:nvSpPr>
        <p:spPr>
          <a:xfrm>
            <a:off x="5259441" y="4541328"/>
            <a:ext cx="130815" cy="120759"/>
          </a:xfrm>
          <a:prstGeom prst="rect">
            <a:avLst/>
          </a:prstGeom>
          <a:solidFill>
            <a:srgbClr val="028CCD"/>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defTabSz="914303"/>
            <a:endParaRPr lang="de-DE" sz="1200">
              <a:solidFill>
                <a:prstClr val="white"/>
              </a:solidFill>
            </a:endParaRPr>
          </a:p>
        </p:txBody>
      </p:sp>
      <p:sp>
        <p:nvSpPr>
          <p:cNvPr id="26" name="Rechteck 25"/>
          <p:cNvSpPr/>
          <p:nvPr userDrawn="1"/>
        </p:nvSpPr>
        <p:spPr>
          <a:xfrm>
            <a:off x="5259441" y="3996940"/>
            <a:ext cx="130815" cy="1207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defTabSz="914303"/>
            <a:endParaRPr lang="de-DE" sz="1200">
              <a:solidFill>
                <a:prstClr val="white"/>
              </a:solidFill>
            </a:endParaRPr>
          </a:p>
        </p:txBody>
      </p:sp>
      <p:sp>
        <p:nvSpPr>
          <p:cNvPr id="27" name="Rechteck 26"/>
          <p:cNvSpPr/>
          <p:nvPr userDrawn="1"/>
        </p:nvSpPr>
        <p:spPr>
          <a:xfrm>
            <a:off x="5259441" y="4260837"/>
            <a:ext cx="130815" cy="120759"/>
          </a:xfrm>
          <a:prstGeom prst="rect">
            <a:avLst/>
          </a:prstGeom>
          <a:solidFill>
            <a:srgbClr val="BCD1EE"/>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lstStyle/>
          <a:p>
            <a:pPr algn="ctr" defTabSz="914303"/>
            <a:endParaRPr lang="de-DE" sz="1200">
              <a:solidFill>
                <a:prstClr val="white"/>
              </a:solidFill>
            </a:endParaRPr>
          </a:p>
        </p:txBody>
      </p:sp>
      <p:sp>
        <p:nvSpPr>
          <p:cNvPr id="14" name="Textplatzhalter 7"/>
          <p:cNvSpPr>
            <a:spLocks noGrp="1"/>
          </p:cNvSpPr>
          <p:nvPr>
            <p:ph type="body" sz="quarter" idx="13"/>
          </p:nvPr>
        </p:nvSpPr>
        <p:spPr>
          <a:xfrm>
            <a:off x="313753" y="1085883"/>
            <a:ext cx="4328946" cy="4629678"/>
          </a:xfrm>
          <a:prstGeom prst="rect">
            <a:avLst/>
          </a:prstGeom>
        </p:spPr>
        <p:txBody>
          <a:bodyPr lIns="0" tIns="0" rIns="96762" bIns="48381">
            <a:normAutofit/>
          </a:bodyPr>
          <a:lstStyle>
            <a:lvl1pPr marL="271434" indent="-271434">
              <a:buFontTx/>
              <a:buBlip>
                <a:blip r:embed="rId3"/>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5"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14872437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diagram + underline">
    <p:spTree>
      <p:nvGrpSpPr>
        <p:cNvPr id="1" name=""/>
        <p:cNvGrpSpPr/>
        <p:nvPr/>
      </p:nvGrpSpPr>
      <p:grpSpPr>
        <a:xfrm>
          <a:off x="0" y="0"/>
          <a:ext cx="0" cy="0"/>
          <a:chOff x="0" y="0"/>
          <a:chExt cx="0" cy="0"/>
        </a:xfrm>
      </p:grpSpPr>
      <p:sp>
        <p:nvSpPr>
          <p:cNvPr id="9" name="Freihandform 8"/>
          <p:cNvSpPr/>
          <p:nvPr userDrawn="1"/>
        </p:nvSpPr>
        <p:spPr>
          <a:xfrm>
            <a:off x="309457" y="1730462"/>
            <a:ext cx="9029111" cy="3985099"/>
          </a:xfrm>
          <a:custGeom>
            <a:avLst/>
            <a:gdLst>
              <a:gd name="connsiteX0" fmla="*/ 0 w 8099369"/>
              <a:gd name="connsiteY0" fmla="*/ 0 h 3765550"/>
              <a:gd name="connsiteX1" fmla="*/ 8099369 w 8099369"/>
              <a:gd name="connsiteY1" fmla="*/ 0 h 3765550"/>
              <a:gd name="connsiteX2" fmla="*/ 8099369 w 8099369"/>
              <a:gd name="connsiteY2" fmla="*/ 3765550 h 3765550"/>
              <a:gd name="connsiteX3" fmla="*/ 0 w 8099369"/>
              <a:gd name="connsiteY3" fmla="*/ 3765550 h 3765550"/>
              <a:gd name="connsiteX4" fmla="*/ 0 w 8099369"/>
              <a:gd name="connsiteY4"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0 w 8099369"/>
              <a:gd name="connsiteY4" fmla="*/ 3765550 h 3765550"/>
              <a:gd name="connsiteX5" fmla="*/ 0 w 8099369"/>
              <a:gd name="connsiteY5"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254812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254812 h 376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9369" h="3765550">
                <a:moveTo>
                  <a:pt x="0" y="254812"/>
                </a:moveTo>
                <a:lnTo>
                  <a:pt x="539694" y="3175"/>
                </a:lnTo>
                <a:lnTo>
                  <a:pt x="8099369" y="0"/>
                </a:lnTo>
                <a:lnTo>
                  <a:pt x="8099369" y="3225142"/>
                </a:lnTo>
                <a:lnTo>
                  <a:pt x="6740469" y="3765550"/>
                </a:lnTo>
                <a:lnTo>
                  <a:pt x="0" y="3765550"/>
                </a:lnTo>
                <a:lnTo>
                  <a:pt x="0" y="254812"/>
                </a:lnTo>
                <a:close/>
              </a:path>
            </a:pathLst>
          </a:custGeom>
        </p:spPr>
        <p:txBody>
          <a:bodyPr vert="horz" lIns="0" tIns="35996" rIns="91431" bIns="45715" rtlCol="0">
            <a:normAutofit/>
          </a:bodyPr>
          <a:lstStyle/>
          <a:p>
            <a:pPr defTabSz="914303">
              <a:spcBef>
                <a:spcPct val="20000"/>
              </a:spcBef>
              <a:buFont typeface="Arial" pitchFamily="34" charset="0"/>
              <a:buNone/>
            </a:pPr>
            <a:endParaRPr lang="de-DE" sz="3400" b="1" dirty="0" smtClean="0">
              <a:solidFill>
                <a:prstClr val="black"/>
              </a:solidFill>
              <a:latin typeface="Arial" pitchFamily="34" charset="0"/>
              <a:cs typeface="Arial" pitchFamily="34" charset="0"/>
            </a:endParaRPr>
          </a:p>
        </p:txBody>
      </p:sp>
      <p:sp>
        <p:nvSpPr>
          <p:cNvPr id="20" name="Textplatzhalter 7"/>
          <p:cNvSpPr>
            <a:spLocks noGrp="1"/>
          </p:cNvSpPr>
          <p:nvPr>
            <p:ph type="body" sz="quarter" idx="25" hasCustomPrompt="1"/>
          </p:nvPr>
        </p:nvSpPr>
        <p:spPr>
          <a:xfrm>
            <a:off x="199380" y="4882036"/>
            <a:ext cx="4328946" cy="911891"/>
          </a:xfrm>
          <a:prstGeom prst="rect">
            <a:avLst/>
          </a:prstGeom>
        </p:spPr>
        <p:txBody>
          <a:bodyPr lIns="96762" tIns="0" rIns="96762" bIns="48381" anchor="b" anchorCtr="0">
            <a:normAutofit/>
          </a:bodyPr>
          <a:lstStyle>
            <a:lvl1pPr marL="0" indent="0">
              <a:buFontTx/>
              <a:buNone/>
              <a:defRPr sz="1100" b="0"/>
            </a:lvl1pPr>
            <a:lvl2pPr marL="542867" indent="-271434">
              <a:buFontTx/>
              <a:buNone/>
              <a:defRPr sz="1700" b="0"/>
            </a:lvl2pPr>
            <a:lvl3pPr marL="800014" indent="-228575">
              <a:buFontTx/>
              <a:buNone/>
              <a:defRPr sz="1500" b="1"/>
            </a:lvl3pPr>
            <a:lvl4pPr marL="1077798" indent="-228575">
              <a:buFontTx/>
              <a:buNone/>
              <a:defRPr sz="1500" b="0"/>
            </a:lvl4pPr>
          </a:lstStyle>
          <a:p>
            <a:pPr lvl="0"/>
            <a:r>
              <a:rPr lang="de-DE" dirty="0" smtClean="0"/>
              <a:t>Quelle: Textmasterformate durch Klicken</a:t>
            </a:r>
          </a:p>
        </p:txBody>
      </p:sp>
      <p:graphicFrame>
        <p:nvGraphicFramePr>
          <p:cNvPr id="19" name="Diagramm 18"/>
          <p:cNvGraphicFramePr>
            <a:graphicFrameLocks/>
          </p:cNvGraphicFramePr>
          <p:nvPr userDrawn="1">
            <p:extLst>
              <p:ext uri="{D42A27DB-BD31-4B8C-83A1-F6EECF244321}">
                <p14:modId xmlns:p14="http://schemas.microsoft.com/office/powerpoint/2010/main" val="4065985030"/>
              </p:ext>
            </p:extLst>
          </p:nvPr>
        </p:nvGraphicFramePr>
        <p:xfrm>
          <a:off x="171616" y="1320722"/>
          <a:ext cx="6341266" cy="3536633"/>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hteck 22"/>
          <p:cNvSpPr/>
          <p:nvPr userDrawn="1"/>
        </p:nvSpPr>
        <p:spPr>
          <a:xfrm>
            <a:off x="6508443" y="2729259"/>
            <a:ext cx="130815" cy="120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24" name="Rechteck 23"/>
          <p:cNvSpPr/>
          <p:nvPr userDrawn="1"/>
        </p:nvSpPr>
        <p:spPr>
          <a:xfrm>
            <a:off x="6508443" y="2463329"/>
            <a:ext cx="130815" cy="120759"/>
          </a:xfrm>
          <a:prstGeom prst="rect">
            <a:avLst/>
          </a:prstGeom>
          <a:solidFill>
            <a:srgbClr val="028CCD"/>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25" name="Rechteck 24"/>
          <p:cNvSpPr/>
          <p:nvPr userDrawn="1"/>
        </p:nvSpPr>
        <p:spPr>
          <a:xfrm>
            <a:off x="6508443" y="3009750"/>
            <a:ext cx="130815" cy="1207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26" name="Rechteck 25"/>
          <p:cNvSpPr/>
          <p:nvPr userDrawn="1"/>
        </p:nvSpPr>
        <p:spPr>
          <a:xfrm>
            <a:off x="6508443" y="1918940"/>
            <a:ext cx="130815" cy="1207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27" name="Rechteck 26"/>
          <p:cNvSpPr/>
          <p:nvPr userDrawn="1"/>
        </p:nvSpPr>
        <p:spPr>
          <a:xfrm>
            <a:off x="6508443" y="2182838"/>
            <a:ext cx="130815" cy="120759"/>
          </a:xfrm>
          <a:prstGeom prst="rect">
            <a:avLst/>
          </a:prstGeom>
          <a:solidFill>
            <a:srgbClr val="BCD1EE"/>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31" name="Textplatzhalter 7"/>
          <p:cNvSpPr>
            <a:spLocks noGrp="1"/>
          </p:cNvSpPr>
          <p:nvPr>
            <p:ph type="body" sz="quarter" idx="26"/>
          </p:nvPr>
        </p:nvSpPr>
        <p:spPr>
          <a:xfrm>
            <a:off x="6769417" y="1885488"/>
            <a:ext cx="2825371" cy="911891"/>
          </a:xfrm>
          <a:prstGeom prst="rect">
            <a:avLst/>
          </a:prstGeom>
        </p:spPr>
        <p:txBody>
          <a:bodyPr lIns="0" tIns="0" rIns="0" bIns="0" anchor="t" anchorCtr="0">
            <a:normAutofit/>
          </a:bodyPr>
          <a:lstStyle>
            <a:lvl1pPr marL="0" marR="0" indent="0" algn="l" defTabSz="914303" rtl="0" eaLnBrk="1" fontAlgn="auto" latinLnBrk="0" hangingPunct="1">
              <a:lnSpc>
                <a:spcPct val="100000"/>
              </a:lnSpc>
              <a:spcBef>
                <a:spcPts val="635"/>
              </a:spcBef>
              <a:spcAft>
                <a:spcPts val="0"/>
              </a:spcAft>
              <a:buClrTx/>
              <a:buSzTx/>
              <a:buFontTx/>
              <a:buNone/>
              <a:tabLst/>
              <a:defRPr sz="1300" b="0"/>
            </a:lvl1pPr>
            <a:lvl2pPr marL="542867" indent="-271434">
              <a:buFontTx/>
              <a:buNone/>
              <a:defRPr sz="1700" b="0"/>
            </a:lvl2pPr>
            <a:lvl3pPr marL="800014" indent="-228575">
              <a:buFontTx/>
              <a:buNone/>
              <a:defRPr sz="1500" b="1"/>
            </a:lvl3pPr>
            <a:lvl4pPr marL="1077798" indent="-228575">
              <a:buFontTx/>
              <a:buNone/>
              <a:defRPr sz="1500" b="0"/>
            </a:lvl4pPr>
          </a:lstStyle>
          <a:p>
            <a:pPr lvl="0">
              <a:spcBef>
                <a:spcPts val="635"/>
              </a:spcBef>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p:txBody>
      </p:sp>
      <p:sp>
        <p:nvSpPr>
          <p:cNvPr id="14"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33079102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2 column diagram + underline">
    <p:spTree>
      <p:nvGrpSpPr>
        <p:cNvPr id="1" name=""/>
        <p:cNvGrpSpPr/>
        <p:nvPr/>
      </p:nvGrpSpPr>
      <p:grpSpPr>
        <a:xfrm>
          <a:off x="0" y="0"/>
          <a:ext cx="0" cy="0"/>
          <a:chOff x="0" y="0"/>
          <a:chExt cx="0" cy="0"/>
        </a:xfrm>
      </p:grpSpPr>
      <p:sp>
        <p:nvSpPr>
          <p:cNvPr id="9" name="Freihandform 8"/>
          <p:cNvSpPr/>
          <p:nvPr userDrawn="1"/>
        </p:nvSpPr>
        <p:spPr>
          <a:xfrm>
            <a:off x="309457" y="1730462"/>
            <a:ext cx="9029111" cy="3985099"/>
          </a:xfrm>
          <a:custGeom>
            <a:avLst/>
            <a:gdLst>
              <a:gd name="connsiteX0" fmla="*/ 0 w 8099369"/>
              <a:gd name="connsiteY0" fmla="*/ 0 h 3765550"/>
              <a:gd name="connsiteX1" fmla="*/ 8099369 w 8099369"/>
              <a:gd name="connsiteY1" fmla="*/ 0 h 3765550"/>
              <a:gd name="connsiteX2" fmla="*/ 8099369 w 8099369"/>
              <a:gd name="connsiteY2" fmla="*/ 3765550 h 3765550"/>
              <a:gd name="connsiteX3" fmla="*/ 0 w 8099369"/>
              <a:gd name="connsiteY3" fmla="*/ 3765550 h 3765550"/>
              <a:gd name="connsiteX4" fmla="*/ 0 w 8099369"/>
              <a:gd name="connsiteY4"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0 w 8099369"/>
              <a:gd name="connsiteY4" fmla="*/ 3765550 h 3765550"/>
              <a:gd name="connsiteX5" fmla="*/ 0 w 8099369"/>
              <a:gd name="connsiteY5"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765550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0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0 h 3765550"/>
              <a:gd name="connsiteX0" fmla="*/ 0 w 8099369"/>
              <a:gd name="connsiteY0" fmla="*/ 254812 h 3765550"/>
              <a:gd name="connsiteX1" fmla="*/ 539694 w 8099369"/>
              <a:gd name="connsiteY1" fmla="*/ 3175 h 3765550"/>
              <a:gd name="connsiteX2" fmla="*/ 8099369 w 8099369"/>
              <a:gd name="connsiteY2" fmla="*/ 0 h 3765550"/>
              <a:gd name="connsiteX3" fmla="*/ 8099369 w 8099369"/>
              <a:gd name="connsiteY3" fmla="*/ 3225142 h 3765550"/>
              <a:gd name="connsiteX4" fmla="*/ 6740469 w 8099369"/>
              <a:gd name="connsiteY4" fmla="*/ 3765550 h 3765550"/>
              <a:gd name="connsiteX5" fmla="*/ 0 w 8099369"/>
              <a:gd name="connsiteY5" fmla="*/ 3765550 h 3765550"/>
              <a:gd name="connsiteX6" fmla="*/ 0 w 8099369"/>
              <a:gd name="connsiteY6" fmla="*/ 254812 h 376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9369" h="3765550">
                <a:moveTo>
                  <a:pt x="0" y="254812"/>
                </a:moveTo>
                <a:lnTo>
                  <a:pt x="539694" y="3175"/>
                </a:lnTo>
                <a:lnTo>
                  <a:pt x="8099369" y="0"/>
                </a:lnTo>
                <a:lnTo>
                  <a:pt x="8099369" y="3225142"/>
                </a:lnTo>
                <a:lnTo>
                  <a:pt x="6740469" y="3765550"/>
                </a:lnTo>
                <a:lnTo>
                  <a:pt x="0" y="3765550"/>
                </a:lnTo>
                <a:lnTo>
                  <a:pt x="0" y="254812"/>
                </a:lnTo>
                <a:close/>
              </a:path>
            </a:pathLst>
          </a:custGeom>
        </p:spPr>
        <p:txBody>
          <a:bodyPr vert="horz" lIns="0" tIns="35996" rIns="91431" bIns="45715" rtlCol="0">
            <a:normAutofit/>
          </a:bodyPr>
          <a:lstStyle/>
          <a:p>
            <a:pPr defTabSz="914303">
              <a:spcBef>
                <a:spcPct val="20000"/>
              </a:spcBef>
              <a:buFont typeface="Arial" pitchFamily="34" charset="0"/>
              <a:buNone/>
            </a:pPr>
            <a:endParaRPr lang="de-DE" sz="3400" b="1" dirty="0" smtClean="0">
              <a:solidFill>
                <a:prstClr val="black"/>
              </a:solidFill>
              <a:latin typeface="Arial" pitchFamily="34" charset="0"/>
              <a:cs typeface="Arial" pitchFamily="34" charset="0"/>
            </a:endParaRPr>
          </a:p>
        </p:txBody>
      </p:sp>
      <p:sp>
        <p:nvSpPr>
          <p:cNvPr id="20" name="Textplatzhalter 7"/>
          <p:cNvSpPr>
            <a:spLocks noGrp="1"/>
          </p:cNvSpPr>
          <p:nvPr>
            <p:ph type="body" sz="quarter" idx="25" hasCustomPrompt="1"/>
          </p:nvPr>
        </p:nvSpPr>
        <p:spPr>
          <a:xfrm>
            <a:off x="199379" y="5334191"/>
            <a:ext cx="7849368" cy="459734"/>
          </a:xfrm>
          <a:prstGeom prst="rect">
            <a:avLst/>
          </a:prstGeom>
        </p:spPr>
        <p:txBody>
          <a:bodyPr lIns="96762" tIns="0" rIns="96762" bIns="48381" anchor="b" anchorCtr="0">
            <a:normAutofit/>
          </a:bodyPr>
          <a:lstStyle>
            <a:lvl1pPr marL="0" indent="0">
              <a:buFontTx/>
              <a:buNone/>
              <a:defRPr sz="1100" b="0"/>
            </a:lvl1pPr>
            <a:lvl2pPr marL="542867" indent="-271434">
              <a:buFontTx/>
              <a:buNone/>
              <a:defRPr sz="1700" b="0"/>
            </a:lvl2pPr>
            <a:lvl3pPr marL="800014" indent="-228575">
              <a:buFontTx/>
              <a:buNone/>
              <a:defRPr sz="1500" b="1"/>
            </a:lvl3pPr>
            <a:lvl4pPr marL="1077798" indent="-228575">
              <a:buFontTx/>
              <a:buNone/>
              <a:defRPr sz="1500" b="0"/>
            </a:lvl4pPr>
          </a:lstStyle>
          <a:p>
            <a:pPr lvl="0"/>
            <a:r>
              <a:rPr lang="de-DE" dirty="0" smtClean="0"/>
              <a:t>Quelle: Textmasterformate durch Klicken</a:t>
            </a:r>
          </a:p>
        </p:txBody>
      </p:sp>
      <p:sp>
        <p:nvSpPr>
          <p:cNvPr id="15" name="Rechteck 14"/>
          <p:cNvSpPr/>
          <p:nvPr userDrawn="1"/>
        </p:nvSpPr>
        <p:spPr>
          <a:xfrm>
            <a:off x="318787" y="4835217"/>
            <a:ext cx="130815" cy="120759"/>
          </a:xfrm>
          <a:prstGeom prst="rect">
            <a:avLst/>
          </a:prstGeom>
          <a:solidFill>
            <a:srgbClr val="028CCD"/>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17" name="Rechteck 16"/>
          <p:cNvSpPr/>
          <p:nvPr userDrawn="1"/>
        </p:nvSpPr>
        <p:spPr>
          <a:xfrm>
            <a:off x="318787" y="4290829"/>
            <a:ext cx="130815" cy="12075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18" name="Rechteck 17"/>
          <p:cNvSpPr/>
          <p:nvPr userDrawn="1"/>
        </p:nvSpPr>
        <p:spPr>
          <a:xfrm>
            <a:off x="318787" y="4554726"/>
            <a:ext cx="130815" cy="120759"/>
          </a:xfrm>
          <a:prstGeom prst="rect">
            <a:avLst/>
          </a:prstGeom>
          <a:solidFill>
            <a:srgbClr val="BCD1EE"/>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21" name="Textplatzhalter 7"/>
          <p:cNvSpPr>
            <a:spLocks noGrp="1"/>
          </p:cNvSpPr>
          <p:nvPr>
            <p:ph type="body" sz="quarter" idx="26"/>
          </p:nvPr>
        </p:nvSpPr>
        <p:spPr>
          <a:xfrm>
            <a:off x="579761" y="4257376"/>
            <a:ext cx="2825371" cy="911891"/>
          </a:xfrm>
          <a:prstGeom prst="rect">
            <a:avLst/>
          </a:prstGeom>
        </p:spPr>
        <p:txBody>
          <a:bodyPr lIns="0" tIns="0" rIns="0" bIns="0" anchor="t" anchorCtr="0">
            <a:normAutofit/>
          </a:bodyPr>
          <a:lstStyle>
            <a:lvl1pPr marL="0" marR="0" indent="0" algn="l" defTabSz="914303" rtl="0" eaLnBrk="1" fontAlgn="auto" latinLnBrk="0" hangingPunct="1">
              <a:lnSpc>
                <a:spcPct val="100000"/>
              </a:lnSpc>
              <a:spcBef>
                <a:spcPts val="635"/>
              </a:spcBef>
              <a:spcAft>
                <a:spcPts val="0"/>
              </a:spcAft>
              <a:buClrTx/>
              <a:buSzTx/>
              <a:buFontTx/>
              <a:buNone/>
              <a:tabLst/>
              <a:defRPr sz="1300" b="0"/>
            </a:lvl1pPr>
            <a:lvl2pPr marL="542867" indent="-271434">
              <a:buFontTx/>
              <a:buNone/>
              <a:defRPr sz="1700" b="0"/>
            </a:lvl2pPr>
            <a:lvl3pPr marL="800014" indent="-228575">
              <a:buFontTx/>
              <a:buNone/>
              <a:defRPr sz="1500" b="1"/>
            </a:lvl3pPr>
            <a:lvl4pPr marL="1077798" indent="-228575">
              <a:buFontTx/>
              <a:buNone/>
              <a:defRPr sz="1500" b="0"/>
            </a:lvl4pPr>
          </a:lstStyle>
          <a:p>
            <a:pPr lvl="0">
              <a:spcBef>
                <a:spcPts val="635"/>
              </a:spcBef>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p:txBody>
      </p:sp>
      <p:sp>
        <p:nvSpPr>
          <p:cNvPr id="33" name="Rechteck 32"/>
          <p:cNvSpPr/>
          <p:nvPr userDrawn="1"/>
        </p:nvSpPr>
        <p:spPr>
          <a:xfrm>
            <a:off x="3508317" y="4835217"/>
            <a:ext cx="130815" cy="120759"/>
          </a:xfrm>
          <a:prstGeom prst="rect">
            <a:avLst/>
          </a:prstGeom>
          <a:solidFill>
            <a:srgbClr val="1D4575"/>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34" name="Rechteck 33"/>
          <p:cNvSpPr/>
          <p:nvPr userDrawn="1"/>
        </p:nvSpPr>
        <p:spPr>
          <a:xfrm>
            <a:off x="3508317" y="4290829"/>
            <a:ext cx="130815" cy="120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35" name="Rechteck 34"/>
          <p:cNvSpPr/>
          <p:nvPr userDrawn="1"/>
        </p:nvSpPr>
        <p:spPr>
          <a:xfrm>
            <a:off x="3508317" y="4554726"/>
            <a:ext cx="130815" cy="1207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36" name="Textplatzhalter 7"/>
          <p:cNvSpPr>
            <a:spLocks noGrp="1"/>
          </p:cNvSpPr>
          <p:nvPr>
            <p:ph type="body" sz="quarter" idx="27"/>
          </p:nvPr>
        </p:nvSpPr>
        <p:spPr>
          <a:xfrm>
            <a:off x="3769291" y="4257376"/>
            <a:ext cx="2825371" cy="911891"/>
          </a:xfrm>
          <a:prstGeom prst="rect">
            <a:avLst/>
          </a:prstGeom>
        </p:spPr>
        <p:txBody>
          <a:bodyPr lIns="0" tIns="0" rIns="0" bIns="0" anchor="t" anchorCtr="0">
            <a:normAutofit/>
          </a:bodyPr>
          <a:lstStyle>
            <a:lvl1pPr marL="0" marR="0" indent="0" algn="l" defTabSz="914303" rtl="0" eaLnBrk="1" fontAlgn="auto" latinLnBrk="0" hangingPunct="1">
              <a:lnSpc>
                <a:spcPct val="100000"/>
              </a:lnSpc>
              <a:spcBef>
                <a:spcPts val="635"/>
              </a:spcBef>
              <a:spcAft>
                <a:spcPts val="0"/>
              </a:spcAft>
              <a:buClrTx/>
              <a:buSzTx/>
              <a:buFontTx/>
              <a:buNone/>
              <a:tabLst/>
              <a:defRPr sz="1300" b="0"/>
            </a:lvl1pPr>
            <a:lvl2pPr marL="542867" indent="-271434">
              <a:buFontTx/>
              <a:buNone/>
              <a:defRPr sz="1700" b="0"/>
            </a:lvl2pPr>
            <a:lvl3pPr marL="800014" indent="-228575">
              <a:buFontTx/>
              <a:buNone/>
              <a:defRPr sz="1500" b="1"/>
            </a:lvl3pPr>
            <a:lvl4pPr marL="1077798" indent="-228575">
              <a:buFontTx/>
              <a:buNone/>
              <a:defRPr sz="1500" b="0"/>
            </a:lvl4pPr>
          </a:lstStyle>
          <a:p>
            <a:pPr lvl="0">
              <a:spcBef>
                <a:spcPts val="635"/>
              </a:spcBef>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p:txBody>
      </p:sp>
      <p:sp>
        <p:nvSpPr>
          <p:cNvPr id="37" name="Rechteck 36"/>
          <p:cNvSpPr/>
          <p:nvPr userDrawn="1"/>
        </p:nvSpPr>
        <p:spPr>
          <a:xfrm>
            <a:off x="6810447" y="4835217"/>
            <a:ext cx="130815" cy="12075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38" name="Rechteck 37"/>
          <p:cNvSpPr/>
          <p:nvPr userDrawn="1"/>
        </p:nvSpPr>
        <p:spPr>
          <a:xfrm>
            <a:off x="6810447" y="4290829"/>
            <a:ext cx="130815" cy="120759"/>
          </a:xfrm>
          <a:prstGeom prst="rect">
            <a:avLst/>
          </a:prstGeom>
          <a:solidFill>
            <a:srgbClr val="34334D"/>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39" name="Rechteck 38"/>
          <p:cNvSpPr/>
          <p:nvPr userDrawn="1"/>
        </p:nvSpPr>
        <p:spPr>
          <a:xfrm>
            <a:off x="6810447" y="4554726"/>
            <a:ext cx="130815" cy="1207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62" tIns="48381" rIns="96762" bIns="48381" rtlCol="0" anchor="ctr">
            <a:normAutofit fontScale="25000" lnSpcReduction="20000"/>
          </a:bodyPr>
          <a:lstStyle/>
          <a:p>
            <a:pPr algn="ctr" defTabSz="914303"/>
            <a:endParaRPr lang="de-DE" sz="1200">
              <a:solidFill>
                <a:prstClr val="white"/>
              </a:solidFill>
            </a:endParaRPr>
          </a:p>
        </p:txBody>
      </p:sp>
      <p:sp>
        <p:nvSpPr>
          <p:cNvPr id="40" name="Textplatzhalter 7"/>
          <p:cNvSpPr>
            <a:spLocks noGrp="1"/>
          </p:cNvSpPr>
          <p:nvPr>
            <p:ph type="body" sz="quarter" idx="28"/>
          </p:nvPr>
        </p:nvSpPr>
        <p:spPr>
          <a:xfrm>
            <a:off x="7071422" y="4257376"/>
            <a:ext cx="2825371" cy="911891"/>
          </a:xfrm>
          <a:prstGeom prst="rect">
            <a:avLst/>
          </a:prstGeom>
        </p:spPr>
        <p:txBody>
          <a:bodyPr lIns="0" tIns="0" rIns="0" bIns="0" anchor="t" anchorCtr="0">
            <a:normAutofit/>
          </a:bodyPr>
          <a:lstStyle>
            <a:lvl1pPr marL="0" marR="0" indent="0" algn="l" defTabSz="914303" rtl="0" eaLnBrk="1" fontAlgn="auto" latinLnBrk="0" hangingPunct="1">
              <a:lnSpc>
                <a:spcPct val="100000"/>
              </a:lnSpc>
              <a:spcBef>
                <a:spcPts val="635"/>
              </a:spcBef>
              <a:spcAft>
                <a:spcPts val="0"/>
              </a:spcAft>
              <a:buClrTx/>
              <a:buSzTx/>
              <a:buFontTx/>
              <a:buNone/>
              <a:tabLst/>
              <a:defRPr sz="1300" b="0"/>
            </a:lvl1pPr>
            <a:lvl2pPr marL="542867" indent="-271434">
              <a:buFontTx/>
              <a:buNone/>
              <a:defRPr sz="1700" b="0"/>
            </a:lvl2pPr>
            <a:lvl3pPr marL="800014" indent="-228575">
              <a:buFontTx/>
              <a:buNone/>
              <a:defRPr sz="1500" b="1"/>
            </a:lvl3pPr>
            <a:lvl4pPr marL="1077798" indent="-228575">
              <a:buFontTx/>
              <a:buNone/>
              <a:defRPr sz="1500" b="0"/>
            </a:lvl4pPr>
          </a:lstStyle>
          <a:p>
            <a:pPr lvl="0">
              <a:spcBef>
                <a:spcPts val="635"/>
              </a:spcBef>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a:p>
            <a:pPr marL="0" marR="0" lvl="0" indent="0" algn="l" defTabSz="914303" rtl="0" eaLnBrk="1" fontAlgn="auto" latinLnBrk="0" hangingPunct="1">
              <a:lnSpc>
                <a:spcPct val="100000"/>
              </a:lnSpc>
              <a:spcBef>
                <a:spcPts val="635"/>
              </a:spcBef>
              <a:spcAft>
                <a:spcPts val="0"/>
              </a:spcAft>
              <a:buClrTx/>
              <a:buSzTx/>
              <a:buFontTx/>
              <a:buNone/>
              <a:tabLst/>
              <a:defRPr/>
            </a:pPr>
            <a:r>
              <a:rPr lang="de-DE" sz="1300" dirty="0" smtClean="0">
                <a:latin typeface="Arial" pitchFamily="34" charset="0"/>
                <a:cs typeface="Arial" pitchFamily="34" charset="0"/>
              </a:rPr>
              <a:t>Textmasterformate durch Klicken</a:t>
            </a:r>
          </a:p>
        </p:txBody>
      </p:sp>
      <p:graphicFrame>
        <p:nvGraphicFramePr>
          <p:cNvPr id="45" name="Diagramm 44"/>
          <p:cNvGraphicFramePr>
            <a:graphicFrameLocks/>
          </p:cNvGraphicFramePr>
          <p:nvPr userDrawn="1"/>
        </p:nvGraphicFramePr>
        <p:xfrm>
          <a:off x="60782" y="761732"/>
          <a:ext cx="10061367" cy="3536633"/>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9348975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 Headline">
    <p:spTree>
      <p:nvGrpSpPr>
        <p:cNvPr id="1" name=""/>
        <p:cNvGrpSpPr/>
        <p:nvPr/>
      </p:nvGrpSpPr>
      <p:grpSpPr>
        <a:xfrm>
          <a:off x="0" y="0"/>
          <a:ext cx="0" cy="0"/>
          <a:chOff x="0" y="0"/>
          <a:chExt cx="0" cy="0"/>
        </a:xfrm>
      </p:grpSpPr>
      <p:sp>
        <p:nvSpPr>
          <p:cNvPr id="17" name="Bildplatzhalter 8"/>
          <p:cNvSpPr>
            <a:spLocks noGrp="1"/>
          </p:cNvSpPr>
          <p:nvPr>
            <p:ph type="pic" sz="quarter" idx="20"/>
          </p:nvPr>
        </p:nvSpPr>
        <p:spPr>
          <a:xfrm>
            <a:off x="0" y="0"/>
            <a:ext cx="9924743" cy="6874539"/>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348171 w 1630755"/>
              <a:gd name="connsiteY4" fmla="*/ 1080964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253172 w 1630755"/>
              <a:gd name="connsiteY4" fmla="*/ 1082291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197234 w 1630755"/>
              <a:gd name="connsiteY4" fmla="*/ 1080329 h 1082292"/>
              <a:gd name="connsiteX5" fmla="*/ 0 w 1630755"/>
              <a:gd name="connsiteY5" fmla="*/ 1082292 h 1082292"/>
              <a:gd name="connsiteX6" fmla="*/ 0 w 1630755"/>
              <a:gd name="connsiteY6" fmla="*/ 272667 h 1082292"/>
              <a:gd name="connsiteX0" fmla="*/ 0 w 1636007"/>
              <a:gd name="connsiteY0" fmla="*/ 272667 h 1082292"/>
              <a:gd name="connsiteX1" fmla="*/ 377 w 1636007"/>
              <a:gd name="connsiteY1" fmla="*/ 0 h 1082292"/>
              <a:gd name="connsiteX2" fmla="*/ 1627188 w 1636007"/>
              <a:gd name="connsiteY2" fmla="*/ 1204 h 1082292"/>
              <a:gd name="connsiteX3" fmla="*/ 1636007 w 1636007"/>
              <a:gd name="connsiteY3" fmla="*/ 931107 h 1082292"/>
              <a:gd name="connsiteX4" fmla="*/ 1197234 w 1636007"/>
              <a:gd name="connsiteY4" fmla="*/ 1080329 h 1082292"/>
              <a:gd name="connsiteX5" fmla="*/ 0 w 1636007"/>
              <a:gd name="connsiteY5" fmla="*/ 1082292 h 1082292"/>
              <a:gd name="connsiteX6" fmla="*/ 0 w 1636007"/>
              <a:gd name="connsiteY6" fmla="*/ 272667 h 1082292"/>
              <a:gd name="connsiteX0" fmla="*/ 153705 w 1789712"/>
              <a:gd name="connsiteY0" fmla="*/ 272667 h 1082689"/>
              <a:gd name="connsiteX1" fmla="*/ 154082 w 1789712"/>
              <a:gd name="connsiteY1" fmla="*/ 0 h 1082689"/>
              <a:gd name="connsiteX2" fmla="*/ 1780893 w 1789712"/>
              <a:gd name="connsiteY2" fmla="*/ 1204 h 1082689"/>
              <a:gd name="connsiteX3" fmla="*/ 1789712 w 1789712"/>
              <a:gd name="connsiteY3" fmla="*/ 931107 h 1082689"/>
              <a:gd name="connsiteX4" fmla="*/ 1350939 w 1789712"/>
              <a:gd name="connsiteY4" fmla="*/ 1080329 h 1082689"/>
              <a:gd name="connsiteX5" fmla="*/ 0 w 1789712"/>
              <a:gd name="connsiteY5" fmla="*/ 1082689 h 1082689"/>
              <a:gd name="connsiteX6" fmla="*/ 153705 w 1789712"/>
              <a:gd name="connsiteY6" fmla="*/ 272667 h 1082689"/>
              <a:gd name="connsiteX0" fmla="*/ 153831 w 1789838"/>
              <a:gd name="connsiteY0" fmla="*/ 272269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53831 w 1789838"/>
              <a:gd name="connsiteY6" fmla="*/ 272269 h 1082291"/>
              <a:gd name="connsiteX0" fmla="*/ 126 w 1789838"/>
              <a:gd name="connsiteY0" fmla="*/ 270373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26 w 1789838"/>
              <a:gd name="connsiteY6" fmla="*/ 270373 h 1082291"/>
              <a:gd name="connsiteX0" fmla="*/ 126 w 1789838"/>
              <a:gd name="connsiteY0" fmla="*/ 540748 h 1352666"/>
              <a:gd name="connsiteX1" fmla="*/ 126 w 1789838"/>
              <a:gd name="connsiteY1" fmla="*/ 0 h 1352666"/>
              <a:gd name="connsiteX2" fmla="*/ 1781019 w 1789838"/>
              <a:gd name="connsiteY2" fmla="*/ 27118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0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40556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351065 w 1789838"/>
              <a:gd name="connsiteY4" fmla="*/ 944745 h 947105"/>
              <a:gd name="connsiteX5" fmla="*/ 126 w 1789838"/>
              <a:gd name="connsiteY5" fmla="*/ 947105 h 947105"/>
              <a:gd name="connsiteX6" fmla="*/ 126 w 1789838"/>
              <a:gd name="connsiteY6" fmla="*/ 135187 h 947105"/>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489009 w 1789838"/>
              <a:gd name="connsiteY4" fmla="*/ 944974 h 947105"/>
              <a:gd name="connsiteX5" fmla="*/ 126 w 1789838"/>
              <a:gd name="connsiteY5" fmla="*/ 947105 h 947105"/>
              <a:gd name="connsiteX6" fmla="*/ 126 w 1789838"/>
              <a:gd name="connsiteY6" fmla="*/ 135187 h 947105"/>
              <a:gd name="connsiteX0" fmla="*/ 126 w 1787526"/>
              <a:gd name="connsiteY0" fmla="*/ 135187 h 947105"/>
              <a:gd name="connsiteX1" fmla="*/ 126 w 1787526"/>
              <a:gd name="connsiteY1" fmla="*/ 0 h 947105"/>
              <a:gd name="connsiteX2" fmla="*/ 1784586 w 1787526"/>
              <a:gd name="connsiteY2" fmla="*/ 0 h 947105"/>
              <a:gd name="connsiteX3" fmla="*/ 1786599 w 1787526"/>
              <a:gd name="connsiteY3" fmla="*/ 819076 h 947105"/>
              <a:gd name="connsiteX4" fmla="*/ 1489009 w 1787526"/>
              <a:gd name="connsiteY4" fmla="*/ 944974 h 947105"/>
              <a:gd name="connsiteX5" fmla="*/ 126 w 1787526"/>
              <a:gd name="connsiteY5" fmla="*/ 947105 h 947105"/>
              <a:gd name="connsiteX6" fmla="*/ 126 w 1787526"/>
              <a:gd name="connsiteY6" fmla="*/ 135187 h 947105"/>
              <a:gd name="connsiteX0" fmla="*/ 126 w 1787526"/>
              <a:gd name="connsiteY0" fmla="*/ 135187 h 947105"/>
              <a:gd name="connsiteX1" fmla="*/ 126 w 1787526"/>
              <a:gd name="connsiteY1" fmla="*/ 0 h 947105"/>
              <a:gd name="connsiteX2" fmla="*/ 1784586 w 1787526"/>
              <a:gd name="connsiteY2" fmla="*/ 0 h 947105"/>
              <a:gd name="connsiteX3" fmla="*/ 1786599 w 1787526"/>
              <a:gd name="connsiteY3" fmla="*/ 819076 h 947105"/>
              <a:gd name="connsiteX4" fmla="*/ 1786629 w 1787526"/>
              <a:gd name="connsiteY4" fmla="*/ 945506 h 947105"/>
              <a:gd name="connsiteX5" fmla="*/ 126 w 1787526"/>
              <a:gd name="connsiteY5" fmla="*/ 947105 h 947105"/>
              <a:gd name="connsiteX6" fmla="*/ 126 w 1787526"/>
              <a:gd name="connsiteY6" fmla="*/ 135187 h 94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526" h="947105">
                <a:moveTo>
                  <a:pt x="126" y="135187"/>
                </a:moveTo>
                <a:cubicBezTo>
                  <a:pt x="252" y="44298"/>
                  <a:pt x="0" y="90889"/>
                  <a:pt x="126" y="0"/>
                </a:cubicBezTo>
                <a:lnTo>
                  <a:pt x="1784586" y="0"/>
                </a:lnTo>
                <a:cubicBezTo>
                  <a:pt x="1787526" y="309968"/>
                  <a:pt x="1783659" y="509108"/>
                  <a:pt x="1786599" y="819076"/>
                </a:cubicBezTo>
                <a:cubicBezTo>
                  <a:pt x="1786609" y="861219"/>
                  <a:pt x="1786619" y="903363"/>
                  <a:pt x="1786629" y="945506"/>
                </a:cubicBezTo>
                <a:lnTo>
                  <a:pt x="126" y="947105"/>
                </a:lnTo>
                <a:lnTo>
                  <a:pt x="126" y="135187"/>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
        <p:nvSpPr>
          <p:cNvPr id="6" name="Titel 1"/>
          <p:cNvSpPr>
            <a:spLocks noGrp="1"/>
          </p:cNvSpPr>
          <p:nvPr>
            <p:ph type="ctrTitle" hasCustomPrompt="1"/>
          </p:nvPr>
        </p:nvSpPr>
        <p:spPr>
          <a:xfrm>
            <a:off x="313033" y="4287512"/>
            <a:ext cx="7734796" cy="1142441"/>
          </a:xfrm>
          <a:custGeom>
            <a:avLst/>
            <a:gdLst>
              <a:gd name="connsiteX0" fmla="*/ 0 w 7288213"/>
              <a:gd name="connsiteY0" fmla="*/ 0 h 1350963"/>
              <a:gd name="connsiteX1" fmla="*/ 7288213 w 7288213"/>
              <a:gd name="connsiteY1" fmla="*/ 0 h 1350963"/>
              <a:gd name="connsiteX2" fmla="*/ 7288213 w 7288213"/>
              <a:gd name="connsiteY2" fmla="*/ 1350963 h 1350963"/>
              <a:gd name="connsiteX3" fmla="*/ 0 w 7288213"/>
              <a:gd name="connsiteY3" fmla="*/ 1350963 h 1350963"/>
              <a:gd name="connsiteX4" fmla="*/ 0 w 7288213"/>
              <a:gd name="connsiteY4" fmla="*/ 0 h 1350963"/>
              <a:gd name="connsiteX0" fmla="*/ 0 w 7288213"/>
              <a:gd name="connsiteY0" fmla="*/ 0 h 1355771"/>
              <a:gd name="connsiteX1" fmla="*/ 7288213 w 7288213"/>
              <a:gd name="connsiteY1" fmla="*/ 0 h 1355771"/>
              <a:gd name="connsiteX2" fmla="*/ 7288213 w 7288213"/>
              <a:gd name="connsiteY2" fmla="*/ 1350963 h 1355771"/>
              <a:gd name="connsiteX3" fmla="*/ 6774873 w 7288213"/>
              <a:gd name="connsiteY3" fmla="*/ 1355771 h 1355771"/>
              <a:gd name="connsiteX4" fmla="*/ 0 w 7288213"/>
              <a:gd name="connsiteY4" fmla="*/ 1350963 h 1355771"/>
              <a:gd name="connsiteX5" fmla="*/ 0 w 7288213"/>
              <a:gd name="connsiteY5" fmla="*/ 0 h 1355771"/>
              <a:gd name="connsiteX0" fmla="*/ 0 w 7288213"/>
              <a:gd name="connsiteY0" fmla="*/ 0 h 1355771"/>
              <a:gd name="connsiteX1" fmla="*/ 7288213 w 7288213"/>
              <a:gd name="connsiteY1" fmla="*/ 0 h 1355771"/>
              <a:gd name="connsiteX2" fmla="*/ 7288213 w 7288213"/>
              <a:gd name="connsiteY2" fmla="*/ 1086556 h 1355771"/>
              <a:gd name="connsiteX3" fmla="*/ 6774873 w 7288213"/>
              <a:gd name="connsiteY3" fmla="*/ 1355771 h 1355771"/>
              <a:gd name="connsiteX4" fmla="*/ 0 w 7288213"/>
              <a:gd name="connsiteY4" fmla="*/ 1350963 h 1355771"/>
              <a:gd name="connsiteX5" fmla="*/ 0 w 7288213"/>
              <a:gd name="connsiteY5" fmla="*/ 0 h 1355771"/>
              <a:gd name="connsiteX0" fmla="*/ 0 w 7288213"/>
              <a:gd name="connsiteY0" fmla="*/ 0 h 1356431"/>
              <a:gd name="connsiteX1" fmla="*/ 7288213 w 7288213"/>
              <a:gd name="connsiteY1" fmla="*/ 0 h 1356431"/>
              <a:gd name="connsiteX2" fmla="*/ 7288213 w 7288213"/>
              <a:gd name="connsiteY2" fmla="*/ 1086556 h 1356431"/>
              <a:gd name="connsiteX3" fmla="*/ 6480175 w 7288213"/>
              <a:gd name="connsiteY3" fmla="*/ 1356431 h 1356431"/>
              <a:gd name="connsiteX4" fmla="*/ 0 w 7288213"/>
              <a:gd name="connsiteY4" fmla="*/ 1350963 h 1356431"/>
              <a:gd name="connsiteX5" fmla="*/ 0 w 7288213"/>
              <a:gd name="connsiteY5" fmla="*/ 0 h 1356431"/>
              <a:gd name="connsiteX0" fmla="*/ 0 w 7288213"/>
              <a:gd name="connsiteY0" fmla="*/ 0 h 1356431"/>
              <a:gd name="connsiteX1" fmla="*/ 7288213 w 7288213"/>
              <a:gd name="connsiteY1" fmla="*/ 0 h 1356431"/>
              <a:gd name="connsiteX2" fmla="*/ 7288213 w 7288213"/>
              <a:gd name="connsiteY2" fmla="*/ 1086556 h 1356431"/>
              <a:gd name="connsiteX3" fmla="*/ 5940425 w 7288213"/>
              <a:gd name="connsiteY3" fmla="*/ 1356431 h 1356431"/>
              <a:gd name="connsiteX4" fmla="*/ 0 w 7288213"/>
              <a:gd name="connsiteY4" fmla="*/ 1350963 h 1356431"/>
              <a:gd name="connsiteX5" fmla="*/ 0 w 7288213"/>
              <a:gd name="connsiteY5" fmla="*/ 0 h 1356431"/>
              <a:gd name="connsiteX0" fmla="*/ 0 w 7288213"/>
              <a:gd name="connsiteY0" fmla="*/ 0 h 1356431"/>
              <a:gd name="connsiteX1" fmla="*/ 7288213 w 7288213"/>
              <a:gd name="connsiteY1" fmla="*/ 0 h 1356431"/>
              <a:gd name="connsiteX2" fmla="*/ 7288213 w 7288213"/>
              <a:gd name="connsiteY2" fmla="*/ 815094 h 1356431"/>
              <a:gd name="connsiteX3" fmla="*/ 5940425 w 7288213"/>
              <a:gd name="connsiteY3" fmla="*/ 1356431 h 1356431"/>
              <a:gd name="connsiteX4" fmla="*/ 0 w 7288213"/>
              <a:gd name="connsiteY4" fmla="*/ 1350963 h 1356431"/>
              <a:gd name="connsiteX5" fmla="*/ 0 w 7288213"/>
              <a:gd name="connsiteY5" fmla="*/ 0 h 1356431"/>
              <a:gd name="connsiteX0" fmla="*/ 273050 w 7288213"/>
              <a:gd name="connsiteY0" fmla="*/ 5469 h 1356431"/>
              <a:gd name="connsiteX1" fmla="*/ 7288213 w 7288213"/>
              <a:gd name="connsiteY1" fmla="*/ 0 h 1356431"/>
              <a:gd name="connsiteX2" fmla="*/ 7288213 w 7288213"/>
              <a:gd name="connsiteY2" fmla="*/ 815094 h 1356431"/>
              <a:gd name="connsiteX3" fmla="*/ 5940425 w 7288213"/>
              <a:gd name="connsiteY3" fmla="*/ 1356431 h 1356431"/>
              <a:gd name="connsiteX4" fmla="*/ 0 w 7288213"/>
              <a:gd name="connsiteY4" fmla="*/ 1350963 h 1356431"/>
              <a:gd name="connsiteX5" fmla="*/ 273050 w 7288213"/>
              <a:gd name="connsiteY5" fmla="*/ 5469 h 1356431"/>
              <a:gd name="connsiteX0" fmla="*/ 0 w 7015163"/>
              <a:gd name="connsiteY0" fmla="*/ 5469 h 1356431"/>
              <a:gd name="connsiteX1" fmla="*/ 7015163 w 7015163"/>
              <a:gd name="connsiteY1" fmla="*/ 0 h 1356431"/>
              <a:gd name="connsiteX2" fmla="*/ 7015163 w 7015163"/>
              <a:gd name="connsiteY2" fmla="*/ 815094 h 1356431"/>
              <a:gd name="connsiteX3" fmla="*/ 5667375 w 7015163"/>
              <a:gd name="connsiteY3" fmla="*/ 1356431 h 1356431"/>
              <a:gd name="connsiteX4" fmla="*/ 0 w 7015163"/>
              <a:gd name="connsiteY4" fmla="*/ 1356431 h 1356431"/>
              <a:gd name="connsiteX5" fmla="*/ 0 w 7015163"/>
              <a:gd name="connsiteY5" fmla="*/ 5469 h 1356431"/>
              <a:gd name="connsiteX0" fmla="*/ 0 w 7015163"/>
              <a:gd name="connsiteY0" fmla="*/ 0 h 1350962"/>
              <a:gd name="connsiteX1" fmla="*/ 6746875 w 7015163"/>
              <a:gd name="connsiteY1" fmla="*/ 0 h 1350962"/>
              <a:gd name="connsiteX2" fmla="*/ 7015163 w 7015163"/>
              <a:gd name="connsiteY2" fmla="*/ 809625 h 1350962"/>
              <a:gd name="connsiteX3" fmla="*/ 5667375 w 7015163"/>
              <a:gd name="connsiteY3" fmla="*/ 1350962 h 1350962"/>
              <a:gd name="connsiteX4" fmla="*/ 0 w 7015163"/>
              <a:gd name="connsiteY4" fmla="*/ 1350962 h 1350962"/>
              <a:gd name="connsiteX5" fmla="*/ 0 w 7015163"/>
              <a:gd name="connsiteY5" fmla="*/ 0 h 1350962"/>
              <a:gd name="connsiteX0" fmla="*/ 0 w 6746875"/>
              <a:gd name="connsiteY0" fmla="*/ 0 h 1350962"/>
              <a:gd name="connsiteX1" fmla="*/ 6746875 w 6746875"/>
              <a:gd name="connsiteY1" fmla="*/ 0 h 1350962"/>
              <a:gd name="connsiteX2" fmla="*/ 6746875 w 6746875"/>
              <a:gd name="connsiteY2" fmla="*/ 809624 h 1350962"/>
              <a:gd name="connsiteX3" fmla="*/ 5667375 w 6746875"/>
              <a:gd name="connsiteY3" fmla="*/ 1350962 h 1350962"/>
              <a:gd name="connsiteX4" fmla="*/ 0 w 6746875"/>
              <a:gd name="connsiteY4" fmla="*/ 1350962 h 1350962"/>
              <a:gd name="connsiteX5" fmla="*/ 0 w 6746875"/>
              <a:gd name="connsiteY5" fmla="*/ 0 h 1350962"/>
              <a:gd name="connsiteX0" fmla="*/ 0 w 6746875"/>
              <a:gd name="connsiteY0" fmla="*/ 0 h 1350962"/>
              <a:gd name="connsiteX1" fmla="*/ 6746875 w 6746875"/>
              <a:gd name="connsiteY1" fmla="*/ 0 h 1350962"/>
              <a:gd name="connsiteX2" fmla="*/ 6746875 w 6746875"/>
              <a:gd name="connsiteY2" fmla="*/ 809624 h 1350962"/>
              <a:gd name="connsiteX3" fmla="*/ 5395913 w 6746875"/>
              <a:gd name="connsiteY3" fmla="*/ 1350961 h 1350962"/>
              <a:gd name="connsiteX4" fmla="*/ 0 w 6746875"/>
              <a:gd name="connsiteY4" fmla="*/ 1350962 h 1350962"/>
              <a:gd name="connsiteX5" fmla="*/ 0 w 6746875"/>
              <a:gd name="connsiteY5" fmla="*/ 0 h 1350962"/>
              <a:gd name="connsiteX0" fmla="*/ 0 w 6746875"/>
              <a:gd name="connsiteY0" fmla="*/ 0 h 1350962"/>
              <a:gd name="connsiteX1" fmla="*/ 6746875 w 6746875"/>
              <a:gd name="connsiteY1" fmla="*/ 0 h 1350962"/>
              <a:gd name="connsiteX2" fmla="*/ 6746875 w 6746875"/>
              <a:gd name="connsiteY2" fmla="*/ 900432 h 1350962"/>
              <a:gd name="connsiteX3" fmla="*/ 5395913 w 6746875"/>
              <a:gd name="connsiteY3" fmla="*/ 1350961 h 1350962"/>
              <a:gd name="connsiteX4" fmla="*/ 0 w 6746875"/>
              <a:gd name="connsiteY4" fmla="*/ 1350962 h 1350962"/>
              <a:gd name="connsiteX5" fmla="*/ 0 w 6746875"/>
              <a:gd name="connsiteY5" fmla="*/ 0 h 1350962"/>
              <a:gd name="connsiteX0" fmla="*/ 0 w 6746875"/>
              <a:gd name="connsiteY0" fmla="*/ 271461 h 1350962"/>
              <a:gd name="connsiteX1" fmla="*/ 6746875 w 6746875"/>
              <a:gd name="connsiteY1" fmla="*/ 0 h 1350962"/>
              <a:gd name="connsiteX2" fmla="*/ 6746875 w 6746875"/>
              <a:gd name="connsiteY2" fmla="*/ 900432 h 1350962"/>
              <a:gd name="connsiteX3" fmla="*/ 5395913 w 6746875"/>
              <a:gd name="connsiteY3" fmla="*/ 1350961 h 1350962"/>
              <a:gd name="connsiteX4" fmla="*/ 0 w 6746875"/>
              <a:gd name="connsiteY4" fmla="*/ 1350962 h 1350962"/>
              <a:gd name="connsiteX5" fmla="*/ 0 w 6746875"/>
              <a:gd name="connsiteY5" fmla="*/ 271461 h 1350962"/>
              <a:gd name="connsiteX0" fmla="*/ 0 w 6746875"/>
              <a:gd name="connsiteY0" fmla="*/ 0 h 1079501"/>
              <a:gd name="connsiteX1" fmla="*/ 6746875 w 6746875"/>
              <a:gd name="connsiteY1" fmla="*/ 0 h 1079501"/>
              <a:gd name="connsiteX2" fmla="*/ 6746875 w 6746875"/>
              <a:gd name="connsiteY2" fmla="*/ 628971 h 1079501"/>
              <a:gd name="connsiteX3" fmla="*/ 5395913 w 6746875"/>
              <a:gd name="connsiteY3" fmla="*/ 1079500 h 1079501"/>
              <a:gd name="connsiteX4" fmla="*/ 0 w 6746875"/>
              <a:gd name="connsiteY4" fmla="*/ 1079501 h 1079501"/>
              <a:gd name="connsiteX5" fmla="*/ 0 w 6746875"/>
              <a:gd name="connsiteY5" fmla="*/ 0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6875" h="1079501">
                <a:moveTo>
                  <a:pt x="0" y="0"/>
                </a:moveTo>
                <a:lnTo>
                  <a:pt x="6746875" y="0"/>
                </a:lnTo>
                <a:lnTo>
                  <a:pt x="6746875" y="628971"/>
                </a:lnTo>
                <a:lnTo>
                  <a:pt x="5395913" y="1079500"/>
                </a:lnTo>
                <a:lnTo>
                  <a:pt x="0" y="1079501"/>
                </a:lnTo>
                <a:lnTo>
                  <a:pt x="0" y="0"/>
                </a:lnTo>
                <a:close/>
              </a:path>
            </a:pathLst>
          </a:custGeom>
          <a:solidFill>
            <a:srgbClr val="FFFFFF">
              <a:alpha val="80000"/>
            </a:srgbClr>
          </a:solidFill>
        </p:spPr>
        <p:txBody>
          <a:bodyPr vert="horz" lIns="0" tIns="35996" rIns="91431" bIns="0" rtlCol="0" anchor="ctr">
            <a:normAutofit/>
          </a:bodyPr>
          <a:lstStyle>
            <a:lvl1pPr marL="282222" indent="0" algn="l" defTabSz="914303" rtl="0" eaLnBrk="1" latinLnBrk="0" hangingPunct="1">
              <a:lnSpc>
                <a:spcPct val="100000"/>
              </a:lnSpc>
              <a:spcBef>
                <a:spcPct val="0"/>
              </a:spcBef>
              <a:buNone/>
              <a:defRPr lang="de-DE" sz="2100" b="1" kern="1200" cap="all" baseline="0" dirty="0" smtClean="0">
                <a:solidFill>
                  <a:srgbClr val="0075BE"/>
                </a:solidFill>
                <a:latin typeface="Arial" pitchFamily="34" charset="0"/>
                <a:ea typeface="+mj-ea"/>
                <a:cs typeface="Arial" pitchFamily="34" charset="0"/>
              </a:defRPr>
            </a:lvl1pPr>
          </a:lstStyle>
          <a:p>
            <a:r>
              <a:rPr lang="de-DE" dirty="0" smtClean="0"/>
              <a:t>HEADLINE</a:t>
            </a:r>
            <a:endParaRPr lang="de-DE" dirty="0"/>
          </a:p>
        </p:txBody>
      </p:sp>
    </p:spTree>
    <p:extLst>
      <p:ext uri="{BB962C8B-B14F-4D97-AF65-F5344CB8AC3E}">
        <p14:creationId xmlns:p14="http://schemas.microsoft.com/office/powerpoint/2010/main" val="10497669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 Headline">
    <p:spTree>
      <p:nvGrpSpPr>
        <p:cNvPr id="1" name=""/>
        <p:cNvGrpSpPr/>
        <p:nvPr/>
      </p:nvGrpSpPr>
      <p:grpSpPr>
        <a:xfrm>
          <a:off x="0" y="0"/>
          <a:ext cx="0" cy="0"/>
          <a:chOff x="0" y="0"/>
          <a:chExt cx="0" cy="0"/>
        </a:xfrm>
      </p:grpSpPr>
      <p:sp>
        <p:nvSpPr>
          <p:cNvPr id="17" name="Bildplatzhalter 8"/>
          <p:cNvSpPr>
            <a:spLocks noGrp="1"/>
          </p:cNvSpPr>
          <p:nvPr>
            <p:ph type="pic" sz="quarter" idx="20"/>
          </p:nvPr>
        </p:nvSpPr>
        <p:spPr>
          <a:xfrm>
            <a:off x="1" y="0"/>
            <a:ext cx="9917935" cy="6874539"/>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348171 w 1630755"/>
              <a:gd name="connsiteY4" fmla="*/ 1080964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253172 w 1630755"/>
              <a:gd name="connsiteY4" fmla="*/ 1082291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197234 w 1630755"/>
              <a:gd name="connsiteY4" fmla="*/ 1080329 h 1082292"/>
              <a:gd name="connsiteX5" fmla="*/ 0 w 1630755"/>
              <a:gd name="connsiteY5" fmla="*/ 1082292 h 1082292"/>
              <a:gd name="connsiteX6" fmla="*/ 0 w 1630755"/>
              <a:gd name="connsiteY6" fmla="*/ 272667 h 1082292"/>
              <a:gd name="connsiteX0" fmla="*/ 0 w 1636007"/>
              <a:gd name="connsiteY0" fmla="*/ 272667 h 1082292"/>
              <a:gd name="connsiteX1" fmla="*/ 377 w 1636007"/>
              <a:gd name="connsiteY1" fmla="*/ 0 h 1082292"/>
              <a:gd name="connsiteX2" fmla="*/ 1627188 w 1636007"/>
              <a:gd name="connsiteY2" fmla="*/ 1204 h 1082292"/>
              <a:gd name="connsiteX3" fmla="*/ 1636007 w 1636007"/>
              <a:gd name="connsiteY3" fmla="*/ 931107 h 1082292"/>
              <a:gd name="connsiteX4" fmla="*/ 1197234 w 1636007"/>
              <a:gd name="connsiteY4" fmla="*/ 1080329 h 1082292"/>
              <a:gd name="connsiteX5" fmla="*/ 0 w 1636007"/>
              <a:gd name="connsiteY5" fmla="*/ 1082292 h 1082292"/>
              <a:gd name="connsiteX6" fmla="*/ 0 w 1636007"/>
              <a:gd name="connsiteY6" fmla="*/ 272667 h 1082292"/>
              <a:gd name="connsiteX0" fmla="*/ 153705 w 1789712"/>
              <a:gd name="connsiteY0" fmla="*/ 272667 h 1082689"/>
              <a:gd name="connsiteX1" fmla="*/ 154082 w 1789712"/>
              <a:gd name="connsiteY1" fmla="*/ 0 h 1082689"/>
              <a:gd name="connsiteX2" fmla="*/ 1780893 w 1789712"/>
              <a:gd name="connsiteY2" fmla="*/ 1204 h 1082689"/>
              <a:gd name="connsiteX3" fmla="*/ 1789712 w 1789712"/>
              <a:gd name="connsiteY3" fmla="*/ 931107 h 1082689"/>
              <a:gd name="connsiteX4" fmla="*/ 1350939 w 1789712"/>
              <a:gd name="connsiteY4" fmla="*/ 1080329 h 1082689"/>
              <a:gd name="connsiteX5" fmla="*/ 0 w 1789712"/>
              <a:gd name="connsiteY5" fmla="*/ 1082689 h 1082689"/>
              <a:gd name="connsiteX6" fmla="*/ 153705 w 1789712"/>
              <a:gd name="connsiteY6" fmla="*/ 272667 h 1082689"/>
              <a:gd name="connsiteX0" fmla="*/ 153831 w 1789838"/>
              <a:gd name="connsiteY0" fmla="*/ 272269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53831 w 1789838"/>
              <a:gd name="connsiteY6" fmla="*/ 272269 h 1082291"/>
              <a:gd name="connsiteX0" fmla="*/ 126 w 1789838"/>
              <a:gd name="connsiteY0" fmla="*/ 270373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26 w 1789838"/>
              <a:gd name="connsiteY6" fmla="*/ 270373 h 1082291"/>
              <a:gd name="connsiteX0" fmla="*/ 126 w 1789838"/>
              <a:gd name="connsiteY0" fmla="*/ 540748 h 1352666"/>
              <a:gd name="connsiteX1" fmla="*/ 126 w 1789838"/>
              <a:gd name="connsiteY1" fmla="*/ 0 h 1352666"/>
              <a:gd name="connsiteX2" fmla="*/ 1781019 w 1789838"/>
              <a:gd name="connsiteY2" fmla="*/ 27118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0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40556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351065 w 1789838"/>
              <a:gd name="connsiteY4" fmla="*/ 944745 h 947105"/>
              <a:gd name="connsiteX5" fmla="*/ 126 w 1789838"/>
              <a:gd name="connsiteY5" fmla="*/ 947105 h 947105"/>
              <a:gd name="connsiteX6" fmla="*/ 126 w 1789838"/>
              <a:gd name="connsiteY6" fmla="*/ 135187 h 947105"/>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489009 w 1789838"/>
              <a:gd name="connsiteY4" fmla="*/ 944974 h 947105"/>
              <a:gd name="connsiteX5" fmla="*/ 126 w 1789838"/>
              <a:gd name="connsiteY5" fmla="*/ 947105 h 947105"/>
              <a:gd name="connsiteX6" fmla="*/ 126 w 1789838"/>
              <a:gd name="connsiteY6" fmla="*/ 135187 h 947105"/>
              <a:gd name="connsiteX0" fmla="*/ 126 w 1787526"/>
              <a:gd name="connsiteY0" fmla="*/ 135187 h 947105"/>
              <a:gd name="connsiteX1" fmla="*/ 126 w 1787526"/>
              <a:gd name="connsiteY1" fmla="*/ 0 h 947105"/>
              <a:gd name="connsiteX2" fmla="*/ 1784586 w 1787526"/>
              <a:gd name="connsiteY2" fmla="*/ 0 h 947105"/>
              <a:gd name="connsiteX3" fmla="*/ 1786599 w 1787526"/>
              <a:gd name="connsiteY3" fmla="*/ 819076 h 947105"/>
              <a:gd name="connsiteX4" fmla="*/ 1489009 w 1787526"/>
              <a:gd name="connsiteY4" fmla="*/ 944974 h 947105"/>
              <a:gd name="connsiteX5" fmla="*/ 126 w 1787526"/>
              <a:gd name="connsiteY5" fmla="*/ 947105 h 947105"/>
              <a:gd name="connsiteX6" fmla="*/ 126 w 1787526"/>
              <a:gd name="connsiteY6" fmla="*/ 135187 h 947105"/>
              <a:gd name="connsiteX0" fmla="*/ 126 w 1787526"/>
              <a:gd name="connsiteY0" fmla="*/ 135187 h 947105"/>
              <a:gd name="connsiteX1" fmla="*/ 126 w 1787526"/>
              <a:gd name="connsiteY1" fmla="*/ 0 h 947105"/>
              <a:gd name="connsiteX2" fmla="*/ 1784586 w 1787526"/>
              <a:gd name="connsiteY2" fmla="*/ 0 h 947105"/>
              <a:gd name="connsiteX3" fmla="*/ 1786599 w 1787526"/>
              <a:gd name="connsiteY3" fmla="*/ 819076 h 947105"/>
              <a:gd name="connsiteX4" fmla="*/ 1786629 w 1787526"/>
              <a:gd name="connsiteY4" fmla="*/ 945506 h 947105"/>
              <a:gd name="connsiteX5" fmla="*/ 126 w 1787526"/>
              <a:gd name="connsiteY5" fmla="*/ 947105 h 947105"/>
              <a:gd name="connsiteX6" fmla="*/ 126 w 1787526"/>
              <a:gd name="connsiteY6" fmla="*/ 135187 h 94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526" h="947105">
                <a:moveTo>
                  <a:pt x="126" y="135187"/>
                </a:moveTo>
                <a:cubicBezTo>
                  <a:pt x="252" y="44298"/>
                  <a:pt x="0" y="90889"/>
                  <a:pt x="126" y="0"/>
                </a:cubicBezTo>
                <a:lnTo>
                  <a:pt x="1784586" y="0"/>
                </a:lnTo>
                <a:cubicBezTo>
                  <a:pt x="1787526" y="309968"/>
                  <a:pt x="1783659" y="509108"/>
                  <a:pt x="1786599" y="819076"/>
                </a:cubicBezTo>
                <a:cubicBezTo>
                  <a:pt x="1786609" y="861219"/>
                  <a:pt x="1786619" y="903363"/>
                  <a:pt x="1786629" y="945506"/>
                </a:cubicBezTo>
                <a:lnTo>
                  <a:pt x="126" y="947105"/>
                </a:lnTo>
                <a:lnTo>
                  <a:pt x="126" y="135187"/>
                </a:lnTo>
                <a:close/>
              </a:path>
            </a:pathLst>
          </a:custGeom>
          <a:solidFill>
            <a:srgbClr val="73AAD9"/>
          </a:solidFill>
        </p:spPr>
        <p:txBody>
          <a:bodyPr lIns="190476" tIns="48381" rIns="96762" bIns="48381" anchor="ctr" anchorCtr="0"/>
          <a:lstStyle>
            <a:lvl1pPr>
              <a:buNone/>
              <a:defRPr>
                <a:solidFill>
                  <a:schemeClr val="bg1"/>
                </a:solidFill>
              </a:defRPr>
            </a:lvl1pPr>
          </a:lstStyle>
          <a:p>
            <a:endParaRPr lang="de-DE" dirty="0"/>
          </a:p>
        </p:txBody>
      </p:sp>
      <p:sp>
        <p:nvSpPr>
          <p:cNvPr id="6" name="Titel 1"/>
          <p:cNvSpPr>
            <a:spLocks noGrp="1"/>
          </p:cNvSpPr>
          <p:nvPr>
            <p:ph type="ctrTitle" hasCustomPrompt="1"/>
          </p:nvPr>
        </p:nvSpPr>
        <p:spPr>
          <a:xfrm>
            <a:off x="313033" y="4287512"/>
            <a:ext cx="7734796" cy="1142441"/>
          </a:xfrm>
          <a:custGeom>
            <a:avLst/>
            <a:gdLst>
              <a:gd name="connsiteX0" fmla="*/ 0 w 7288213"/>
              <a:gd name="connsiteY0" fmla="*/ 0 h 1350963"/>
              <a:gd name="connsiteX1" fmla="*/ 7288213 w 7288213"/>
              <a:gd name="connsiteY1" fmla="*/ 0 h 1350963"/>
              <a:gd name="connsiteX2" fmla="*/ 7288213 w 7288213"/>
              <a:gd name="connsiteY2" fmla="*/ 1350963 h 1350963"/>
              <a:gd name="connsiteX3" fmla="*/ 0 w 7288213"/>
              <a:gd name="connsiteY3" fmla="*/ 1350963 h 1350963"/>
              <a:gd name="connsiteX4" fmla="*/ 0 w 7288213"/>
              <a:gd name="connsiteY4" fmla="*/ 0 h 1350963"/>
              <a:gd name="connsiteX0" fmla="*/ 0 w 7288213"/>
              <a:gd name="connsiteY0" fmla="*/ 0 h 1355771"/>
              <a:gd name="connsiteX1" fmla="*/ 7288213 w 7288213"/>
              <a:gd name="connsiteY1" fmla="*/ 0 h 1355771"/>
              <a:gd name="connsiteX2" fmla="*/ 7288213 w 7288213"/>
              <a:gd name="connsiteY2" fmla="*/ 1350963 h 1355771"/>
              <a:gd name="connsiteX3" fmla="*/ 6774873 w 7288213"/>
              <a:gd name="connsiteY3" fmla="*/ 1355771 h 1355771"/>
              <a:gd name="connsiteX4" fmla="*/ 0 w 7288213"/>
              <a:gd name="connsiteY4" fmla="*/ 1350963 h 1355771"/>
              <a:gd name="connsiteX5" fmla="*/ 0 w 7288213"/>
              <a:gd name="connsiteY5" fmla="*/ 0 h 1355771"/>
              <a:gd name="connsiteX0" fmla="*/ 0 w 7288213"/>
              <a:gd name="connsiteY0" fmla="*/ 0 h 1355771"/>
              <a:gd name="connsiteX1" fmla="*/ 7288213 w 7288213"/>
              <a:gd name="connsiteY1" fmla="*/ 0 h 1355771"/>
              <a:gd name="connsiteX2" fmla="*/ 7288213 w 7288213"/>
              <a:gd name="connsiteY2" fmla="*/ 1086556 h 1355771"/>
              <a:gd name="connsiteX3" fmla="*/ 6774873 w 7288213"/>
              <a:gd name="connsiteY3" fmla="*/ 1355771 h 1355771"/>
              <a:gd name="connsiteX4" fmla="*/ 0 w 7288213"/>
              <a:gd name="connsiteY4" fmla="*/ 1350963 h 1355771"/>
              <a:gd name="connsiteX5" fmla="*/ 0 w 7288213"/>
              <a:gd name="connsiteY5" fmla="*/ 0 h 1355771"/>
              <a:gd name="connsiteX0" fmla="*/ 0 w 7288213"/>
              <a:gd name="connsiteY0" fmla="*/ 0 h 1356431"/>
              <a:gd name="connsiteX1" fmla="*/ 7288213 w 7288213"/>
              <a:gd name="connsiteY1" fmla="*/ 0 h 1356431"/>
              <a:gd name="connsiteX2" fmla="*/ 7288213 w 7288213"/>
              <a:gd name="connsiteY2" fmla="*/ 1086556 h 1356431"/>
              <a:gd name="connsiteX3" fmla="*/ 6480175 w 7288213"/>
              <a:gd name="connsiteY3" fmla="*/ 1356431 h 1356431"/>
              <a:gd name="connsiteX4" fmla="*/ 0 w 7288213"/>
              <a:gd name="connsiteY4" fmla="*/ 1350963 h 1356431"/>
              <a:gd name="connsiteX5" fmla="*/ 0 w 7288213"/>
              <a:gd name="connsiteY5" fmla="*/ 0 h 1356431"/>
              <a:gd name="connsiteX0" fmla="*/ 0 w 7288213"/>
              <a:gd name="connsiteY0" fmla="*/ 0 h 1356431"/>
              <a:gd name="connsiteX1" fmla="*/ 7288213 w 7288213"/>
              <a:gd name="connsiteY1" fmla="*/ 0 h 1356431"/>
              <a:gd name="connsiteX2" fmla="*/ 7288213 w 7288213"/>
              <a:gd name="connsiteY2" fmla="*/ 1086556 h 1356431"/>
              <a:gd name="connsiteX3" fmla="*/ 5940425 w 7288213"/>
              <a:gd name="connsiteY3" fmla="*/ 1356431 h 1356431"/>
              <a:gd name="connsiteX4" fmla="*/ 0 w 7288213"/>
              <a:gd name="connsiteY4" fmla="*/ 1350963 h 1356431"/>
              <a:gd name="connsiteX5" fmla="*/ 0 w 7288213"/>
              <a:gd name="connsiteY5" fmla="*/ 0 h 1356431"/>
              <a:gd name="connsiteX0" fmla="*/ 0 w 7288213"/>
              <a:gd name="connsiteY0" fmla="*/ 0 h 1356431"/>
              <a:gd name="connsiteX1" fmla="*/ 7288213 w 7288213"/>
              <a:gd name="connsiteY1" fmla="*/ 0 h 1356431"/>
              <a:gd name="connsiteX2" fmla="*/ 7288213 w 7288213"/>
              <a:gd name="connsiteY2" fmla="*/ 815094 h 1356431"/>
              <a:gd name="connsiteX3" fmla="*/ 5940425 w 7288213"/>
              <a:gd name="connsiteY3" fmla="*/ 1356431 h 1356431"/>
              <a:gd name="connsiteX4" fmla="*/ 0 w 7288213"/>
              <a:gd name="connsiteY4" fmla="*/ 1350963 h 1356431"/>
              <a:gd name="connsiteX5" fmla="*/ 0 w 7288213"/>
              <a:gd name="connsiteY5" fmla="*/ 0 h 1356431"/>
              <a:gd name="connsiteX0" fmla="*/ 273050 w 7288213"/>
              <a:gd name="connsiteY0" fmla="*/ 5469 h 1356431"/>
              <a:gd name="connsiteX1" fmla="*/ 7288213 w 7288213"/>
              <a:gd name="connsiteY1" fmla="*/ 0 h 1356431"/>
              <a:gd name="connsiteX2" fmla="*/ 7288213 w 7288213"/>
              <a:gd name="connsiteY2" fmla="*/ 815094 h 1356431"/>
              <a:gd name="connsiteX3" fmla="*/ 5940425 w 7288213"/>
              <a:gd name="connsiteY3" fmla="*/ 1356431 h 1356431"/>
              <a:gd name="connsiteX4" fmla="*/ 0 w 7288213"/>
              <a:gd name="connsiteY4" fmla="*/ 1350963 h 1356431"/>
              <a:gd name="connsiteX5" fmla="*/ 273050 w 7288213"/>
              <a:gd name="connsiteY5" fmla="*/ 5469 h 1356431"/>
              <a:gd name="connsiteX0" fmla="*/ 0 w 7015163"/>
              <a:gd name="connsiteY0" fmla="*/ 5469 h 1356431"/>
              <a:gd name="connsiteX1" fmla="*/ 7015163 w 7015163"/>
              <a:gd name="connsiteY1" fmla="*/ 0 h 1356431"/>
              <a:gd name="connsiteX2" fmla="*/ 7015163 w 7015163"/>
              <a:gd name="connsiteY2" fmla="*/ 815094 h 1356431"/>
              <a:gd name="connsiteX3" fmla="*/ 5667375 w 7015163"/>
              <a:gd name="connsiteY3" fmla="*/ 1356431 h 1356431"/>
              <a:gd name="connsiteX4" fmla="*/ 0 w 7015163"/>
              <a:gd name="connsiteY4" fmla="*/ 1356431 h 1356431"/>
              <a:gd name="connsiteX5" fmla="*/ 0 w 7015163"/>
              <a:gd name="connsiteY5" fmla="*/ 5469 h 1356431"/>
              <a:gd name="connsiteX0" fmla="*/ 0 w 7015163"/>
              <a:gd name="connsiteY0" fmla="*/ 0 h 1350962"/>
              <a:gd name="connsiteX1" fmla="*/ 6746875 w 7015163"/>
              <a:gd name="connsiteY1" fmla="*/ 0 h 1350962"/>
              <a:gd name="connsiteX2" fmla="*/ 7015163 w 7015163"/>
              <a:gd name="connsiteY2" fmla="*/ 809625 h 1350962"/>
              <a:gd name="connsiteX3" fmla="*/ 5667375 w 7015163"/>
              <a:gd name="connsiteY3" fmla="*/ 1350962 h 1350962"/>
              <a:gd name="connsiteX4" fmla="*/ 0 w 7015163"/>
              <a:gd name="connsiteY4" fmla="*/ 1350962 h 1350962"/>
              <a:gd name="connsiteX5" fmla="*/ 0 w 7015163"/>
              <a:gd name="connsiteY5" fmla="*/ 0 h 1350962"/>
              <a:gd name="connsiteX0" fmla="*/ 0 w 6746875"/>
              <a:gd name="connsiteY0" fmla="*/ 0 h 1350962"/>
              <a:gd name="connsiteX1" fmla="*/ 6746875 w 6746875"/>
              <a:gd name="connsiteY1" fmla="*/ 0 h 1350962"/>
              <a:gd name="connsiteX2" fmla="*/ 6746875 w 6746875"/>
              <a:gd name="connsiteY2" fmla="*/ 809624 h 1350962"/>
              <a:gd name="connsiteX3" fmla="*/ 5667375 w 6746875"/>
              <a:gd name="connsiteY3" fmla="*/ 1350962 h 1350962"/>
              <a:gd name="connsiteX4" fmla="*/ 0 w 6746875"/>
              <a:gd name="connsiteY4" fmla="*/ 1350962 h 1350962"/>
              <a:gd name="connsiteX5" fmla="*/ 0 w 6746875"/>
              <a:gd name="connsiteY5" fmla="*/ 0 h 1350962"/>
              <a:gd name="connsiteX0" fmla="*/ 0 w 6746875"/>
              <a:gd name="connsiteY0" fmla="*/ 0 h 1350962"/>
              <a:gd name="connsiteX1" fmla="*/ 6746875 w 6746875"/>
              <a:gd name="connsiteY1" fmla="*/ 0 h 1350962"/>
              <a:gd name="connsiteX2" fmla="*/ 6746875 w 6746875"/>
              <a:gd name="connsiteY2" fmla="*/ 809624 h 1350962"/>
              <a:gd name="connsiteX3" fmla="*/ 5395913 w 6746875"/>
              <a:gd name="connsiteY3" fmla="*/ 1350961 h 1350962"/>
              <a:gd name="connsiteX4" fmla="*/ 0 w 6746875"/>
              <a:gd name="connsiteY4" fmla="*/ 1350962 h 1350962"/>
              <a:gd name="connsiteX5" fmla="*/ 0 w 6746875"/>
              <a:gd name="connsiteY5" fmla="*/ 0 h 1350962"/>
              <a:gd name="connsiteX0" fmla="*/ 0 w 6746875"/>
              <a:gd name="connsiteY0" fmla="*/ 0 h 1350962"/>
              <a:gd name="connsiteX1" fmla="*/ 6746875 w 6746875"/>
              <a:gd name="connsiteY1" fmla="*/ 0 h 1350962"/>
              <a:gd name="connsiteX2" fmla="*/ 6746875 w 6746875"/>
              <a:gd name="connsiteY2" fmla="*/ 900432 h 1350962"/>
              <a:gd name="connsiteX3" fmla="*/ 5395913 w 6746875"/>
              <a:gd name="connsiteY3" fmla="*/ 1350961 h 1350962"/>
              <a:gd name="connsiteX4" fmla="*/ 0 w 6746875"/>
              <a:gd name="connsiteY4" fmla="*/ 1350962 h 1350962"/>
              <a:gd name="connsiteX5" fmla="*/ 0 w 6746875"/>
              <a:gd name="connsiteY5" fmla="*/ 0 h 1350962"/>
              <a:gd name="connsiteX0" fmla="*/ 0 w 6746875"/>
              <a:gd name="connsiteY0" fmla="*/ 271461 h 1350962"/>
              <a:gd name="connsiteX1" fmla="*/ 6746875 w 6746875"/>
              <a:gd name="connsiteY1" fmla="*/ 0 h 1350962"/>
              <a:gd name="connsiteX2" fmla="*/ 6746875 w 6746875"/>
              <a:gd name="connsiteY2" fmla="*/ 900432 h 1350962"/>
              <a:gd name="connsiteX3" fmla="*/ 5395913 w 6746875"/>
              <a:gd name="connsiteY3" fmla="*/ 1350961 h 1350962"/>
              <a:gd name="connsiteX4" fmla="*/ 0 w 6746875"/>
              <a:gd name="connsiteY4" fmla="*/ 1350962 h 1350962"/>
              <a:gd name="connsiteX5" fmla="*/ 0 w 6746875"/>
              <a:gd name="connsiteY5" fmla="*/ 271461 h 1350962"/>
              <a:gd name="connsiteX0" fmla="*/ 0 w 6746875"/>
              <a:gd name="connsiteY0" fmla="*/ 0 h 1079501"/>
              <a:gd name="connsiteX1" fmla="*/ 6746875 w 6746875"/>
              <a:gd name="connsiteY1" fmla="*/ 0 h 1079501"/>
              <a:gd name="connsiteX2" fmla="*/ 6746875 w 6746875"/>
              <a:gd name="connsiteY2" fmla="*/ 628971 h 1079501"/>
              <a:gd name="connsiteX3" fmla="*/ 5395913 w 6746875"/>
              <a:gd name="connsiteY3" fmla="*/ 1079500 h 1079501"/>
              <a:gd name="connsiteX4" fmla="*/ 0 w 6746875"/>
              <a:gd name="connsiteY4" fmla="*/ 1079501 h 1079501"/>
              <a:gd name="connsiteX5" fmla="*/ 0 w 6746875"/>
              <a:gd name="connsiteY5" fmla="*/ 0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6875" h="1079501">
                <a:moveTo>
                  <a:pt x="0" y="0"/>
                </a:moveTo>
                <a:lnTo>
                  <a:pt x="6746875" y="0"/>
                </a:lnTo>
                <a:lnTo>
                  <a:pt x="6746875" y="628971"/>
                </a:lnTo>
                <a:lnTo>
                  <a:pt x="5395913" y="1079500"/>
                </a:lnTo>
                <a:lnTo>
                  <a:pt x="0" y="1079501"/>
                </a:lnTo>
                <a:lnTo>
                  <a:pt x="0" y="0"/>
                </a:lnTo>
                <a:close/>
              </a:path>
            </a:pathLst>
          </a:custGeom>
          <a:solidFill>
            <a:srgbClr val="0075BE">
              <a:alpha val="80000"/>
            </a:srgbClr>
          </a:solidFill>
        </p:spPr>
        <p:txBody>
          <a:bodyPr vert="horz" lIns="0" tIns="35996" rIns="91431" bIns="0" rtlCol="0" anchor="ctr">
            <a:normAutofit/>
          </a:bodyPr>
          <a:lstStyle>
            <a:lvl1pPr marL="282222" indent="0" algn="l" defTabSz="914303" rtl="0" eaLnBrk="1" latinLnBrk="0" hangingPunct="1">
              <a:lnSpc>
                <a:spcPct val="100000"/>
              </a:lnSpc>
              <a:spcBef>
                <a:spcPct val="0"/>
              </a:spcBef>
              <a:buNone/>
              <a:defRPr lang="de-DE" sz="2100" b="1" kern="1200" cap="all" baseline="0" dirty="0" smtClean="0">
                <a:solidFill>
                  <a:schemeClr val="bg1"/>
                </a:solidFill>
                <a:latin typeface="Arial" pitchFamily="34" charset="0"/>
                <a:ea typeface="+mj-ea"/>
                <a:cs typeface="Arial" pitchFamily="34" charset="0"/>
              </a:defRPr>
            </a:lvl1pPr>
          </a:lstStyle>
          <a:p>
            <a:r>
              <a:rPr lang="de-DE" dirty="0" smtClean="0"/>
              <a:t>HEADLINE</a:t>
            </a:r>
            <a:endParaRPr lang="de-DE" dirty="0"/>
          </a:p>
        </p:txBody>
      </p:sp>
    </p:spTree>
    <p:extLst>
      <p:ext uri="{BB962C8B-B14F-4D97-AF65-F5344CB8AC3E}">
        <p14:creationId xmlns:p14="http://schemas.microsoft.com/office/powerpoint/2010/main" val="41446171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Picture">
    <p:spTree>
      <p:nvGrpSpPr>
        <p:cNvPr id="1" name=""/>
        <p:cNvGrpSpPr/>
        <p:nvPr/>
      </p:nvGrpSpPr>
      <p:grpSpPr>
        <a:xfrm>
          <a:off x="0" y="0"/>
          <a:ext cx="0" cy="0"/>
          <a:chOff x="0" y="0"/>
          <a:chExt cx="0" cy="0"/>
        </a:xfrm>
      </p:grpSpPr>
      <p:sp>
        <p:nvSpPr>
          <p:cNvPr id="15" name="Bildplatzhalter 8"/>
          <p:cNvSpPr>
            <a:spLocks noGrp="1"/>
          </p:cNvSpPr>
          <p:nvPr>
            <p:ph type="pic" sz="quarter" idx="20"/>
          </p:nvPr>
        </p:nvSpPr>
        <p:spPr>
          <a:xfrm>
            <a:off x="0" y="0"/>
            <a:ext cx="9924743" cy="6874539"/>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348171 w 1630755"/>
              <a:gd name="connsiteY4" fmla="*/ 1080964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253172 w 1630755"/>
              <a:gd name="connsiteY4" fmla="*/ 1082291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197234 w 1630755"/>
              <a:gd name="connsiteY4" fmla="*/ 1080329 h 1082292"/>
              <a:gd name="connsiteX5" fmla="*/ 0 w 1630755"/>
              <a:gd name="connsiteY5" fmla="*/ 1082292 h 1082292"/>
              <a:gd name="connsiteX6" fmla="*/ 0 w 1630755"/>
              <a:gd name="connsiteY6" fmla="*/ 272667 h 1082292"/>
              <a:gd name="connsiteX0" fmla="*/ 0 w 1636007"/>
              <a:gd name="connsiteY0" fmla="*/ 272667 h 1082292"/>
              <a:gd name="connsiteX1" fmla="*/ 377 w 1636007"/>
              <a:gd name="connsiteY1" fmla="*/ 0 h 1082292"/>
              <a:gd name="connsiteX2" fmla="*/ 1627188 w 1636007"/>
              <a:gd name="connsiteY2" fmla="*/ 1204 h 1082292"/>
              <a:gd name="connsiteX3" fmla="*/ 1636007 w 1636007"/>
              <a:gd name="connsiteY3" fmla="*/ 931107 h 1082292"/>
              <a:gd name="connsiteX4" fmla="*/ 1197234 w 1636007"/>
              <a:gd name="connsiteY4" fmla="*/ 1080329 h 1082292"/>
              <a:gd name="connsiteX5" fmla="*/ 0 w 1636007"/>
              <a:gd name="connsiteY5" fmla="*/ 1082292 h 1082292"/>
              <a:gd name="connsiteX6" fmla="*/ 0 w 1636007"/>
              <a:gd name="connsiteY6" fmla="*/ 272667 h 1082292"/>
              <a:gd name="connsiteX0" fmla="*/ 153705 w 1789712"/>
              <a:gd name="connsiteY0" fmla="*/ 272667 h 1082689"/>
              <a:gd name="connsiteX1" fmla="*/ 154082 w 1789712"/>
              <a:gd name="connsiteY1" fmla="*/ 0 h 1082689"/>
              <a:gd name="connsiteX2" fmla="*/ 1780893 w 1789712"/>
              <a:gd name="connsiteY2" fmla="*/ 1204 h 1082689"/>
              <a:gd name="connsiteX3" fmla="*/ 1789712 w 1789712"/>
              <a:gd name="connsiteY3" fmla="*/ 931107 h 1082689"/>
              <a:gd name="connsiteX4" fmla="*/ 1350939 w 1789712"/>
              <a:gd name="connsiteY4" fmla="*/ 1080329 h 1082689"/>
              <a:gd name="connsiteX5" fmla="*/ 0 w 1789712"/>
              <a:gd name="connsiteY5" fmla="*/ 1082689 h 1082689"/>
              <a:gd name="connsiteX6" fmla="*/ 153705 w 1789712"/>
              <a:gd name="connsiteY6" fmla="*/ 272667 h 1082689"/>
              <a:gd name="connsiteX0" fmla="*/ 153831 w 1789838"/>
              <a:gd name="connsiteY0" fmla="*/ 272269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53831 w 1789838"/>
              <a:gd name="connsiteY6" fmla="*/ 272269 h 1082291"/>
              <a:gd name="connsiteX0" fmla="*/ 126 w 1789838"/>
              <a:gd name="connsiteY0" fmla="*/ 270373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26 w 1789838"/>
              <a:gd name="connsiteY6" fmla="*/ 270373 h 1082291"/>
              <a:gd name="connsiteX0" fmla="*/ 126 w 1789838"/>
              <a:gd name="connsiteY0" fmla="*/ 540748 h 1352666"/>
              <a:gd name="connsiteX1" fmla="*/ 126 w 1789838"/>
              <a:gd name="connsiteY1" fmla="*/ 0 h 1352666"/>
              <a:gd name="connsiteX2" fmla="*/ 1781019 w 1789838"/>
              <a:gd name="connsiteY2" fmla="*/ 27118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0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40556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351065 w 1789838"/>
              <a:gd name="connsiteY4" fmla="*/ 944745 h 947105"/>
              <a:gd name="connsiteX5" fmla="*/ 126 w 1789838"/>
              <a:gd name="connsiteY5" fmla="*/ 947105 h 947105"/>
              <a:gd name="connsiteX6" fmla="*/ 126 w 1789838"/>
              <a:gd name="connsiteY6" fmla="*/ 135187 h 947105"/>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489009 w 1789838"/>
              <a:gd name="connsiteY4" fmla="*/ 944974 h 947105"/>
              <a:gd name="connsiteX5" fmla="*/ 126 w 1789838"/>
              <a:gd name="connsiteY5" fmla="*/ 947105 h 947105"/>
              <a:gd name="connsiteX6" fmla="*/ 126 w 1789838"/>
              <a:gd name="connsiteY6" fmla="*/ 135187 h 947105"/>
              <a:gd name="connsiteX0" fmla="*/ 126 w 1787526"/>
              <a:gd name="connsiteY0" fmla="*/ 135187 h 947105"/>
              <a:gd name="connsiteX1" fmla="*/ 126 w 1787526"/>
              <a:gd name="connsiteY1" fmla="*/ 0 h 947105"/>
              <a:gd name="connsiteX2" fmla="*/ 1784586 w 1787526"/>
              <a:gd name="connsiteY2" fmla="*/ 0 h 947105"/>
              <a:gd name="connsiteX3" fmla="*/ 1786599 w 1787526"/>
              <a:gd name="connsiteY3" fmla="*/ 819076 h 947105"/>
              <a:gd name="connsiteX4" fmla="*/ 1489009 w 1787526"/>
              <a:gd name="connsiteY4" fmla="*/ 944974 h 947105"/>
              <a:gd name="connsiteX5" fmla="*/ 126 w 1787526"/>
              <a:gd name="connsiteY5" fmla="*/ 947105 h 947105"/>
              <a:gd name="connsiteX6" fmla="*/ 126 w 1787526"/>
              <a:gd name="connsiteY6" fmla="*/ 135187 h 947105"/>
              <a:gd name="connsiteX0" fmla="*/ 126 w 1787526"/>
              <a:gd name="connsiteY0" fmla="*/ 135187 h 947105"/>
              <a:gd name="connsiteX1" fmla="*/ 126 w 1787526"/>
              <a:gd name="connsiteY1" fmla="*/ 0 h 947105"/>
              <a:gd name="connsiteX2" fmla="*/ 1784586 w 1787526"/>
              <a:gd name="connsiteY2" fmla="*/ 0 h 947105"/>
              <a:gd name="connsiteX3" fmla="*/ 1786599 w 1787526"/>
              <a:gd name="connsiteY3" fmla="*/ 819076 h 947105"/>
              <a:gd name="connsiteX4" fmla="*/ 1786629 w 1787526"/>
              <a:gd name="connsiteY4" fmla="*/ 945506 h 947105"/>
              <a:gd name="connsiteX5" fmla="*/ 126 w 1787526"/>
              <a:gd name="connsiteY5" fmla="*/ 947105 h 947105"/>
              <a:gd name="connsiteX6" fmla="*/ 126 w 1787526"/>
              <a:gd name="connsiteY6" fmla="*/ 135187 h 94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526" h="947105">
                <a:moveTo>
                  <a:pt x="126" y="135187"/>
                </a:moveTo>
                <a:cubicBezTo>
                  <a:pt x="252" y="44298"/>
                  <a:pt x="0" y="90889"/>
                  <a:pt x="126" y="0"/>
                </a:cubicBezTo>
                <a:lnTo>
                  <a:pt x="1784586" y="0"/>
                </a:lnTo>
                <a:cubicBezTo>
                  <a:pt x="1787526" y="309968"/>
                  <a:pt x="1783659" y="509108"/>
                  <a:pt x="1786599" y="819076"/>
                </a:cubicBezTo>
                <a:cubicBezTo>
                  <a:pt x="1786609" y="861219"/>
                  <a:pt x="1786619" y="903363"/>
                  <a:pt x="1786629" y="945506"/>
                </a:cubicBezTo>
                <a:lnTo>
                  <a:pt x="126" y="947105"/>
                </a:lnTo>
                <a:lnTo>
                  <a:pt x="126" y="135187"/>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Tree>
    <p:extLst>
      <p:ext uri="{BB962C8B-B14F-4D97-AF65-F5344CB8AC3E}">
        <p14:creationId xmlns:p14="http://schemas.microsoft.com/office/powerpoint/2010/main" val="15863296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72480" y="3515625"/>
            <a:ext cx="8420100" cy="1470026"/>
          </a:xfrm>
          <a:prstGeom prst="rect">
            <a:avLst/>
          </a:prstGeom>
        </p:spPr>
        <p:txBody>
          <a:bodyPr vert="horz" lIns="0" tIns="35996" rIns="91431" bIns="0" rtlCol="0" anchor="b">
            <a:normAutofit/>
          </a:bodyPr>
          <a:lstStyle>
            <a:lvl1pPr algn="l" defTabSz="914303" rtl="0" eaLnBrk="1" latinLnBrk="0" hangingPunct="1">
              <a:lnSpc>
                <a:spcPct val="80000"/>
              </a:lnSpc>
              <a:spcBef>
                <a:spcPct val="0"/>
              </a:spcBef>
              <a:buNone/>
              <a:defRPr lang="de-DE" sz="4400" b="1" kern="1200" cap="all" baseline="0" dirty="0" smtClean="0">
                <a:solidFill>
                  <a:schemeClr val="tx1"/>
                </a:solidFill>
                <a:latin typeface="Arial" pitchFamily="34" charset="0"/>
                <a:ea typeface="+mj-ea"/>
                <a:cs typeface="Arial" pitchFamily="34" charset="0"/>
              </a:defRPr>
            </a:lvl1pPr>
          </a:lstStyle>
          <a:p>
            <a:r>
              <a:rPr lang="de-DE" dirty="0" smtClean="0"/>
              <a:t>HEADLINE</a:t>
            </a:r>
            <a:endParaRPr lang="de-DE" dirty="0"/>
          </a:p>
        </p:txBody>
      </p:sp>
      <p:sp>
        <p:nvSpPr>
          <p:cNvPr id="3" name="Untertitel 2"/>
          <p:cNvSpPr>
            <a:spLocks noGrp="1"/>
          </p:cNvSpPr>
          <p:nvPr>
            <p:ph type="subTitle" idx="1" hasCustomPrompt="1"/>
          </p:nvPr>
        </p:nvSpPr>
        <p:spPr>
          <a:xfrm>
            <a:off x="308780" y="5157193"/>
            <a:ext cx="8502945" cy="720080"/>
          </a:xfrm>
          <a:prstGeom prst="rect">
            <a:avLst/>
          </a:prstGeom>
        </p:spPr>
        <p:txBody>
          <a:bodyPr lIns="0" tIns="0" rIns="0" bIns="0">
            <a:normAutofit/>
          </a:bodyPr>
          <a:lstStyle>
            <a:lvl1pPr marL="268259" indent="-268259" algn="l" defTabSz="914303" rtl="0" eaLnBrk="1" latinLnBrk="0" hangingPunct="1">
              <a:lnSpc>
                <a:spcPct val="80000"/>
              </a:lnSpc>
              <a:spcBef>
                <a:spcPts val="0"/>
              </a:spcBef>
              <a:spcAft>
                <a:spcPts val="0"/>
              </a:spcAft>
              <a:buFontTx/>
              <a:buBlip>
                <a:blip r:embed="rId2"/>
              </a:buBlip>
              <a:defRPr lang="de-DE" sz="2400" b="0" kern="1200" baseline="0" dirty="0" err="1" smtClean="0">
                <a:solidFill>
                  <a:srgbClr val="0075BE"/>
                </a:solidFill>
                <a:latin typeface="Arial" pitchFamily="34" charset="0"/>
                <a:ea typeface="+mn-ea"/>
                <a:cs typeface="Arial" pitchFamily="34" charset="0"/>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de-DE" dirty="0" smtClean="0"/>
              <a:t>Name </a:t>
            </a:r>
            <a:r>
              <a:rPr lang="de-DE" dirty="0" err="1" smtClean="0"/>
              <a:t>of</a:t>
            </a:r>
            <a:r>
              <a:rPr lang="de-DE" dirty="0" smtClean="0"/>
              <a:t> </a:t>
            </a:r>
            <a:r>
              <a:rPr lang="de-DE" dirty="0" err="1" smtClean="0"/>
              <a:t>presenter</a:t>
            </a:r>
            <a:r>
              <a:rPr lang="de-DE" dirty="0" smtClean="0"/>
              <a:t> / </a:t>
            </a:r>
            <a:r>
              <a:rPr lang="de-DE" dirty="0" err="1" smtClean="0"/>
              <a:t>topic</a:t>
            </a:r>
            <a:endParaRPr lang="de-DE" dirty="0"/>
          </a:p>
        </p:txBody>
      </p:sp>
    </p:spTree>
    <p:extLst>
      <p:ext uri="{BB962C8B-B14F-4D97-AF65-F5344CB8AC3E}">
        <p14:creationId xmlns:p14="http://schemas.microsoft.com/office/powerpoint/2010/main" val="22009148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with picture">
    <p:spTree>
      <p:nvGrpSpPr>
        <p:cNvPr id="1" name=""/>
        <p:cNvGrpSpPr/>
        <p:nvPr/>
      </p:nvGrpSpPr>
      <p:grpSpPr>
        <a:xfrm>
          <a:off x="0" y="0"/>
          <a:ext cx="0" cy="0"/>
          <a:chOff x="0" y="0"/>
          <a:chExt cx="0" cy="0"/>
        </a:xfrm>
      </p:grpSpPr>
      <p:sp>
        <p:nvSpPr>
          <p:cNvPr id="14" name="Bildplatzhalter 8"/>
          <p:cNvSpPr>
            <a:spLocks noGrp="1"/>
          </p:cNvSpPr>
          <p:nvPr>
            <p:ph type="pic" sz="quarter" idx="18"/>
          </p:nvPr>
        </p:nvSpPr>
        <p:spPr>
          <a:xfrm>
            <a:off x="312314" y="1142441"/>
            <a:ext cx="9292846" cy="2857781"/>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813562 h 1623187"/>
              <a:gd name="connsiteX1" fmla="*/ 753 w 1627188"/>
              <a:gd name="connsiteY1" fmla="*/ 0 h 1623187"/>
              <a:gd name="connsiteX2" fmla="*/ 1627188 w 1627188"/>
              <a:gd name="connsiteY2" fmla="*/ 542099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0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540895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272667 h 1082292"/>
              <a:gd name="connsiteX1" fmla="*/ 753 w 1627188"/>
              <a:gd name="connsiteY1" fmla="*/ 0 h 1082292"/>
              <a:gd name="connsiteX2" fmla="*/ 1627188 w 1627188"/>
              <a:gd name="connsiteY2" fmla="*/ 0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743"/>
              <a:gd name="connsiteX1" fmla="*/ 753 w 1627188"/>
              <a:gd name="connsiteY1" fmla="*/ 0 h 1082743"/>
              <a:gd name="connsiteX2" fmla="*/ 1627188 w 1627188"/>
              <a:gd name="connsiteY2" fmla="*/ 0 h 1082743"/>
              <a:gd name="connsiteX3" fmla="*/ 1627188 w 1627188"/>
              <a:gd name="connsiteY3" fmla="*/ 812417 h 1082743"/>
              <a:gd name="connsiteX4" fmla="*/ 1175178 w 1627188"/>
              <a:gd name="connsiteY4" fmla="*/ 1082743 h 1082743"/>
              <a:gd name="connsiteX5" fmla="*/ 0 w 1627188"/>
              <a:gd name="connsiteY5" fmla="*/ 1082292 h 1082743"/>
              <a:gd name="connsiteX6" fmla="*/ 0 w 1627188"/>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175178 w 1634229"/>
              <a:gd name="connsiteY4" fmla="*/ 1082743 h 1082743"/>
              <a:gd name="connsiteX5" fmla="*/ 0 w 1634229"/>
              <a:gd name="connsiteY5" fmla="*/ 1082292 h 1082743"/>
              <a:gd name="connsiteX6" fmla="*/ 0 w 1634229"/>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085884 w 1634229"/>
              <a:gd name="connsiteY4" fmla="*/ 1082743 h 1082743"/>
              <a:gd name="connsiteX5" fmla="*/ 0 w 1634229"/>
              <a:gd name="connsiteY5" fmla="*/ 1082292 h 1082743"/>
              <a:gd name="connsiteX6" fmla="*/ 0 w 1634229"/>
              <a:gd name="connsiteY6" fmla="*/ 272667 h 1082743"/>
              <a:gd name="connsiteX0" fmla="*/ 0 w 1632664"/>
              <a:gd name="connsiteY0" fmla="*/ 272667 h 1082743"/>
              <a:gd name="connsiteX1" fmla="*/ 753 w 1632664"/>
              <a:gd name="connsiteY1" fmla="*/ 0 h 1082743"/>
              <a:gd name="connsiteX2" fmla="*/ 1627188 w 1632664"/>
              <a:gd name="connsiteY2" fmla="*/ 0 h 1082743"/>
              <a:gd name="connsiteX3" fmla="*/ 1632664 w 1632664"/>
              <a:gd name="connsiteY3" fmla="*/ 416584 h 1082743"/>
              <a:gd name="connsiteX4" fmla="*/ 1085884 w 1632664"/>
              <a:gd name="connsiteY4" fmla="*/ 1082743 h 1082743"/>
              <a:gd name="connsiteX5" fmla="*/ 0 w 1632664"/>
              <a:gd name="connsiteY5" fmla="*/ 1082292 h 1082743"/>
              <a:gd name="connsiteX6" fmla="*/ 0 w 1632664"/>
              <a:gd name="connsiteY6" fmla="*/ 272667 h 1082743"/>
              <a:gd name="connsiteX0" fmla="*/ 0 w 1632664"/>
              <a:gd name="connsiteY0" fmla="*/ 272667 h 1082743"/>
              <a:gd name="connsiteX1" fmla="*/ 753 w 1632664"/>
              <a:gd name="connsiteY1" fmla="*/ 0 h 1082743"/>
              <a:gd name="connsiteX2" fmla="*/ 1627188 w 1632664"/>
              <a:gd name="connsiteY2" fmla="*/ 0 h 1082743"/>
              <a:gd name="connsiteX3" fmla="*/ 1632664 w 1632664"/>
              <a:gd name="connsiteY3" fmla="*/ 416584 h 1082743"/>
              <a:gd name="connsiteX4" fmla="*/ 1085884 w 1632664"/>
              <a:gd name="connsiteY4" fmla="*/ 1082743 h 1082743"/>
              <a:gd name="connsiteX5" fmla="*/ 0 w 1632664"/>
              <a:gd name="connsiteY5" fmla="*/ 344273 h 1082743"/>
              <a:gd name="connsiteX6" fmla="*/ 0 w 1632664"/>
              <a:gd name="connsiteY6" fmla="*/ 272667 h 1082743"/>
              <a:gd name="connsiteX0" fmla="*/ 0 w 1632664"/>
              <a:gd name="connsiteY0" fmla="*/ 272667 h 416584"/>
              <a:gd name="connsiteX1" fmla="*/ 753 w 1632664"/>
              <a:gd name="connsiteY1" fmla="*/ 0 h 416584"/>
              <a:gd name="connsiteX2" fmla="*/ 1627188 w 1632664"/>
              <a:gd name="connsiteY2" fmla="*/ 0 h 416584"/>
              <a:gd name="connsiteX3" fmla="*/ 1632664 w 1632664"/>
              <a:gd name="connsiteY3" fmla="*/ 416584 h 416584"/>
              <a:gd name="connsiteX4" fmla="*/ 1088123 w 1632664"/>
              <a:gd name="connsiteY4" fmla="*/ 326515 h 416584"/>
              <a:gd name="connsiteX5" fmla="*/ 0 w 1632664"/>
              <a:gd name="connsiteY5" fmla="*/ 344273 h 416584"/>
              <a:gd name="connsiteX6" fmla="*/ 0 w 1632664"/>
              <a:gd name="connsiteY6" fmla="*/ 272667 h 416584"/>
              <a:gd name="connsiteX0" fmla="*/ 0 w 1632664"/>
              <a:gd name="connsiteY0" fmla="*/ 272667 h 416584"/>
              <a:gd name="connsiteX1" fmla="*/ 753 w 1632664"/>
              <a:gd name="connsiteY1" fmla="*/ 0 h 416584"/>
              <a:gd name="connsiteX2" fmla="*/ 1627188 w 1632664"/>
              <a:gd name="connsiteY2" fmla="*/ 0 h 416584"/>
              <a:gd name="connsiteX3" fmla="*/ 1632664 w 1632664"/>
              <a:gd name="connsiteY3" fmla="*/ 416584 h 416584"/>
              <a:gd name="connsiteX4" fmla="*/ 1088123 w 1632664"/>
              <a:gd name="connsiteY4" fmla="*/ 326515 h 416584"/>
              <a:gd name="connsiteX5" fmla="*/ 0 w 1632664"/>
              <a:gd name="connsiteY5" fmla="*/ 326515 h 416584"/>
              <a:gd name="connsiteX6" fmla="*/ 0 w 1632664"/>
              <a:gd name="connsiteY6" fmla="*/ 272667 h 416584"/>
              <a:gd name="connsiteX0" fmla="*/ 0 w 1632664"/>
              <a:gd name="connsiteY0" fmla="*/ 272667 h 326515"/>
              <a:gd name="connsiteX1" fmla="*/ 753 w 1632664"/>
              <a:gd name="connsiteY1" fmla="*/ 0 h 326515"/>
              <a:gd name="connsiteX2" fmla="*/ 1627188 w 1632664"/>
              <a:gd name="connsiteY2" fmla="*/ 0 h 326515"/>
              <a:gd name="connsiteX3" fmla="*/ 1632664 w 1632664"/>
              <a:gd name="connsiteY3" fmla="*/ 235488 h 326515"/>
              <a:gd name="connsiteX4" fmla="*/ 1088123 w 1632664"/>
              <a:gd name="connsiteY4" fmla="*/ 326515 h 326515"/>
              <a:gd name="connsiteX5" fmla="*/ 0 w 1632664"/>
              <a:gd name="connsiteY5" fmla="*/ 326515 h 326515"/>
              <a:gd name="connsiteX6" fmla="*/ 0 w 1632664"/>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35488 h 326515"/>
              <a:gd name="connsiteX4" fmla="*/ 1088123 w 1634489"/>
              <a:gd name="connsiteY4" fmla="*/ 326515 h 326515"/>
              <a:gd name="connsiteX5" fmla="*/ 0 w 1634489"/>
              <a:gd name="connsiteY5" fmla="*/ 326515 h 326515"/>
              <a:gd name="connsiteX6" fmla="*/ 0 w 1634489"/>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17602 h 326515"/>
              <a:gd name="connsiteX4" fmla="*/ 1088123 w 1634489"/>
              <a:gd name="connsiteY4" fmla="*/ 326515 h 326515"/>
              <a:gd name="connsiteX5" fmla="*/ 0 w 1634489"/>
              <a:gd name="connsiteY5" fmla="*/ 326515 h 326515"/>
              <a:gd name="connsiteX6" fmla="*/ 0 w 1634489"/>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17602 h 326515"/>
              <a:gd name="connsiteX4" fmla="*/ 1360554 w 1634489"/>
              <a:gd name="connsiteY4" fmla="*/ 326515 h 326515"/>
              <a:gd name="connsiteX5" fmla="*/ 0 w 1634489"/>
              <a:gd name="connsiteY5" fmla="*/ 326515 h 326515"/>
              <a:gd name="connsiteX6" fmla="*/ 0 w 1634489"/>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35616 h 326515"/>
              <a:gd name="connsiteX4" fmla="*/ 1360554 w 1634489"/>
              <a:gd name="connsiteY4" fmla="*/ 326515 h 326515"/>
              <a:gd name="connsiteX5" fmla="*/ 0 w 1634489"/>
              <a:gd name="connsiteY5" fmla="*/ 326515 h 326515"/>
              <a:gd name="connsiteX6" fmla="*/ 0 w 1634489"/>
              <a:gd name="connsiteY6" fmla="*/ 272667 h 326515"/>
              <a:gd name="connsiteX0" fmla="*/ 0 w 1632664"/>
              <a:gd name="connsiteY0" fmla="*/ 272667 h 326515"/>
              <a:gd name="connsiteX1" fmla="*/ 753 w 1632664"/>
              <a:gd name="connsiteY1" fmla="*/ 0 h 326515"/>
              <a:gd name="connsiteX2" fmla="*/ 1578242 w 1632664"/>
              <a:gd name="connsiteY2" fmla="*/ 96 h 326515"/>
              <a:gd name="connsiteX3" fmla="*/ 1632664 w 1632664"/>
              <a:gd name="connsiteY3" fmla="*/ 235616 h 326515"/>
              <a:gd name="connsiteX4" fmla="*/ 1360554 w 1632664"/>
              <a:gd name="connsiteY4" fmla="*/ 326515 h 326515"/>
              <a:gd name="connsiteX5" fmla="*/ 0 w 1632664"/>
              <a:gd name="connsiteY5" fmla="*/ 326515 h 326515"/>
              <a:gd name="connsiteX6" fmla="*/ 0 w 1632664"/>
              <a:gd name="connsiteY6" fmla="*/ 272667 h 326515"/>
              <a:gd name="connsiteX0" fmla="*/ 0 w 1580067"/>
              <a:gd name="connsiteY0" fmla="*/ 272667 h 326515"/>
              <a:gd name="connsiteX1" fmla="*/ 753 w 1580067"/>
              <a:gd name="connsiteY1" fmla="*/ 0 h 326515"/>
              <a:gd name="connsiteX2" fmla="*/ 1578242 w 1580067"/>
              <a:gd name="connsiteY2" fmla="*/ 96 h 326515"/>
              <a:gd name="connsiteX3" fmla="*/ 1578242 w 1580067"/>
              <a:gd name="connsiteY3" fmla="*/ 235616 h 326515"/>
              <a:gd name="connsiteX4" fmla="*/ 1360554 w 1580067"/>
              <a:gd name="connsiteY4" fmla="*/ 326515 h 326515"/>
              <a:gd name="connsiteX5" fmla="*/ 0 w 1580067"/>
              <a:gd name="connsiteY5" fmla="*/ 326515 h 326515"/>
              <a:gd name="connsiteX6" fmla="*/ 0 w 1580067"/>
              <a:gd name="connsiteY6" fmla="*/ 272667 h 326515"/>
              <a:gd name="connsiteX0" fmla="*/ 0 w 1632664"/>
              <a:gd name="connsiteY0" fmla="*/ 272667 h 326515"/>
              <a:gd name="connsiteX1" fmla="*/ 753 w 1632664"/>
              <a:gd name="connsiteY1" fmla="*/ 0 h 326515"/>
              <a:gd name="connsiteX2" fmla="*/ 1578242 w 1632664"/>
              <a:gd name="connsiteY2" fmla="*/ 96 h 326515"/>
              <a:gd name="connsiteX3" fmla="*/ 1632664 w 1632664"/>
              <a:gd name="connsiteY3" fmla="*/ 235616 h 326515"/>
              <a:gd name="connsiteX4" fmla="*/ 1360554 w 1632664"/>
              <a:gd name="connsiteY4" fmla="*/ 326515 h 326515"/>
              <a:gd name="connsiteX5" fmla="*/ 0 w 1632664"/>
              <a:gd name="connsiteY5" fmla="*/ 326515 h 326515"/>
              <a:gd name="connsiteX6" fmla="*/ 0 w 1632664"/>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35616 h 326515"/>
              <a:gd name="connsiteX4" fmla="*/ 1360554 w 1634489"/>
              <a:gd name="connsiteY4" fmla="*/ 326515 h 326515"/>
              <a:gd name="connsiteX5" fmla="*/ 0 w 1634489"/>
              <a:gd name="connsiteY5" fmla="*/ 326515 h 326515"/>
              <a:gd name="connsiteX6" fmla="*/ 0 w 1634489"/>
              <a:gd name="connsiteY6" fmla="*/ 272667 h 326515"/>
              <a:gd name="connsiteX0" fmla="*/ 126 w 1634615"/>
              <a:gd name="connsiteY0" fmla="*/ 380526 h 434374"/>
              <a:gd name="connsiteX1" fmla="*/ 126 w 1634615"/>
              <a:gd name="connsiteY1" fmla="*/ 0 h 434374"/>
              <a:gd name="connsiteX2" fmla="*/ 1632790 w 1634615"/>
              <a:gd name="connsiteY2" fmla="*/ 107955 h 434374"/>
              <a:gd name="connsiteX3" fmla="*/ 1632790 w 1634615"/>
              <a:gd name="connsiteY3" fmla="*/ 343475 h 434374"/>
              <a:gd name="connsiteX4" fmla="*/ 1360680 w 1634615"/>
              <a:gd name="connsiteY4" fmla="*/ 434374 h 434374"/>
              <a:gd name="connsiteX5" fmla="*/ 126 w 1634615"/>
              <a:gd name="connsiteY5" fmla="*/ 434374 h 434374"/>
              <a:gd name="connsiteX6" fmla="*/ 126 w 1634615"/>
              <a:gd name="connsiteY6" fmla="*/ 380526 h 434374"/>
              <a:gd name="connsiteX0" fmla="*/ 126 w 1634615"/>
              <a:gd name="connsiteY0" fmla="*/ 380526 h 434374"/>
              <a:gd name="connsiteX1" fmla="*/ 126 w 1634615"/>
              <a:gd name="connsiteY1" fmla="*/ 0 h 434374"/>
              <a:gd name="connsiteX2" fmla="*/ 1632790 w 1634615"/>
              <a:gd name="connsiteY2" fmla="*/ 0 h 434374"/>
              <a:gd name="connsiteX3" fmla="*/ 1632790 w 1634615"/>
              <a:gd name="connsiteY3" fmla="*/ 343475 h 434374"/>
              <a:gd name="connsiteX4" fmla="*/ 1360680 w 1634615"/>
              <a:gd name="connsiteY4" fmla="*/ 434374 h 434374"/>
              <a:gd name="connsiteX5" fmla="*/ 126 w 1634615"/>
              <a:gd name="connsiteY5" fmla="*/ 434374 h 434374"/>
              <a:gd name="connsiteX6" fmla="*/ 126 w 1634615"/>
              <a:gd name="connsiteY6" fmla="*/ 380526 h 434374"/>
              <a:gd name="connsiteX0" fmla="*/ 126 w 1634615"/>
              <a:gd name="connsiteY0" fmla="*/ 434823 h 488671"/>
              <a:gd name="connsiteX1" fmla="*/ 126 w 1634615"/>
              <a:gd name="connsiteY1" fmla="*/ 0 h 488671"/>
              <a:gd name="connsiteX2" fmla="*/ 1632790 w 1634615"/>
              <a:gd name="connsiteY2" fmla="*/ 54297 h 488671"/>
              <a:gd name="connsiteX3" fmla="*/ 1632790 w 1634615"/>
              <a:gd name="connsiteY3" fmla="*/ 397772 h 488671"/>
              <a:gd name="connsiteX4" fmla="*/ 1360680 w 1634615"/>
              <a:gd name="connsiteY4" fmla="*/ 488671 h 488671"/>
              <a:gd name="connsiteX5" fmla="*/ 126 w 1634615"/>
              <a:gd name="connsiteY5" fmla="*/ 488671 h 488671"/>
              <a:gd name="connsiteX6" fmla="*/ 126 w 1634615"/>
              <a:gd name="connsiteY6" fmla="*/ 434823 h 488671"/>
              <a:gd name="connsiteX0" fmla="*/ 126 w 1634615"/>
              <a:gd name="connsiteY0" fmla="*/ 434823 h 488671"/>
              <a:gd name="connsiteX1" fmla="*/ 126 w 1634615"/>
              <a:gd name="connsiteY1" fmla="*/ 0 h 488671"/>
              <a:gd name="connsiteX2" fmla="*/ 1632790 w 1634615"/>
              <a:gd name="connsiteY2" fmla="*/ 0 h 488671"/>
              <a:gd name="connsiteX3" fmla="*/ 1632790 w 1634615"/>
              <a:gd name="connsiteY3" fmla="*/ 397772 h 488671"/>
              <a:gd name="connsiteX4" fmla="*/ 1360680 w 1634615"/>
              <a:gd name="connsiteY4" fmla="*/ 488671 h 488671"/>
              <a:gd name="connsiteX5" fmla="*/ 126 w 1634615"/>
              <a:gd name="connsiteY5" fmla="*/ 488671 h 488671"/>
              <a:gd name="connsiteX6" fmla="*/ 126 w 1634615"/>
              <a:gd name="connsiteY6" fmla="*/ 434823 h 488671"/>
              <a:gd name="connsiteX0" fmla="*/ 126 w 1634615"/>
              <a:gd name="connsiteY0" fmla="*/ 488151 h 541999"/>
              <a:gd name="connsiteX1" fmla="*/ 126 w 1634615"/>
              <a:gd name="connsiteY1" fmla="*/ 0 h 541999"/>
              <a:gd name="connsiteX2" fmla="*/ 1632790 w 1634615"/>
              <a:gd name="connsiteY2" fmla="*/ 53328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488151 h 541999"/>
              <a:gd name="connsiteX1" fmla="*/ 126 w 1634615"/>
              <a:gd name="connsiteY1" fmla="*/ 0 h 541999"/>
              <a:gd name="connsiteX2" fmla="*/ 1632790 w 1634615"/>
              <a:gd name="connsiteY2" fmla="*/ 0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488151 h 541999"/>
              <a:gd name="connsiteX1" fmla="*/ 126 w 1634615"/>
              <a:gd name="connsiteY1" fmla="*/ 54297 h 541999"/>
              <a:gd name="connsiteX2" fmla="*/ 1632790 w 1634615"/>
              <a:gd name="connsiteY2" fmla="*/ 0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433854 h 487702"/>
              <a:gd name="connsiteX1" fmla="*/ 126 w 1634615"/>
              <a:gd name="connsiteY1" fmla="*/ 0 h 487702"/>
              <a:gd name="connsiteX2" fmla="*/ 1632790 w 1634615"/>
              <a:gd name="connsiteY2" fmla="*/ 0 h 487702"/>
              <a:gd name="connsiteX3" fmla="*/ 1632790 w 1634615"/>
              <a:gd name="connsiteY3" fmla="*/ 396803 h 487702"/>
              <a:gd name="connsiteX4" fmla="*/ 1360680 w 1634615"/>
              <a:gd name="connsiteY4" fmla="*/ 487702 h 487702"/>
              <a:gd name="connsiteX5" fmla="*/ 126 w 1634615"/>
              <a:gd name="connsiteY5" fmla="*/ 487702 h 487702"/>
              <a:gd name="connsiteX6" fmla="*/ 126 w 1634615"/>
              <a:gd name="connsiteY6" fmla="*/ 433854 h 487702"/>
              <a:gd name="connsiteX0" fmla="*/ 126 w 1634615"/>
              <a:gd name="connsiteY0" fmla="*/ 489439 h 543287"/>
              <a:gd name="connsiteX1" fmla="*/ 126 w 1634615"/>
              <a:gd name="connsiteY1" fmla="*/ 0 h 543287"/>
              <a:gd name="connsiteX2" fmla="*/ 1632790 w 1634615"/>
              <a:gd name="connsiteY2" fmla="*/ 55585 h 543287"/>
              <a:gd name="connsiteX3" fmla="*/ 1632790 w 1634615"/>
              <a:gd name="connsiteY3" fmla="*/ 452388 h 543287"/>
              <a:gd name="connsiteX4" fmla="*/ 1360680 w 1634615"/>
              <a:gd name="connsiteY4" fmla="*/ 543287 h 543287"/>
              <a:gd name="connsiteX5" fmla="*/ 126 w 1634615"/>
              <a:gd name="connsiteY5" fmla="*/ 543287 h 543287"/>
              <a:gd name="connsiteX6" fmla="*/ 126 w 1634615"/>
              <a:gd name="connsiteY6" fmla="*/ 489439 h 543287"/>
              <a:gd name="connsiteX0" fmla="*/ 126 w 1634615"/>
              <a:gd name="connsiteY0" fmla="*/ 489439 h 543287"/>
              <a:gd name="connsiteX1" fmla="*/ 126 w 1634615"/>
              <a:gd name="connsiteY1" fmla="*/ 0 h 543287"/>
              <a:gd name="connsiteX2" fmla="*/ 1632790 w 1634615"/>
              <a:gd name="connsiteY2" fmla="*/ 0 h 543287"/>
              <a:gd name="connsiteX3" fmla="*/ 1632790 w 1634615"/>
              <a:gd name="connsiteY3" fmla="*/ 452388 h 543287"/>
              <a:gd name="connsiteX4" fmla="*/ 1360680 w 1634615"/>
              <a:gd name="connsiteY4" fmla="*/ 543287 h 543287"/>
              <a:gd name="connsiteX5" fmla="*/ 126 w 1634615"/>
              <a:gd name="connsiteY5" fmla="*/ 543287 h 543287"/>
              <a:gd name="connsiteX6" fmla="*/ 126 w 1634615"/>
              <a:gd name="connsiteY6" fmla="*/ 489439 h 54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615" h="543287">
                <a:moveTo>
                  <a:pt x="126" y="489439"/>
                </a:moveTo>
                <a:cubicBezTo>
                  <a:pt x="252" y="398550"/>
                  <a:pt x="0" y="90889"/>
                  <a:pt x="126" y="0"/>
                </a:cubicBezTo>
                <a:lnTo>
                  <a:pt x="1632790" y="0"/>
                </a:lnTo>
                <a:cubicBezTo>
                  <a:pt x="1634615" y="138861"/>
                  <a:pt x="1630965" y="313527"/>
                  <a:pt x="1632790" y="452388"/>
                </a:cubicBezTo>
                <a:lnTo>
                  <a:pt x="1360680" y="543287"/>
                </a:lnTo>
                <a:lnTo>
                  <a:pt x="126" y="543287"/>
                </a:lnTo>
                <a:lnTo>
                  <a:pt x="126" y="489439"/>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
        <p:nvSpPr>
          <p:cNvPr id="24" name="Titel 1"/>
          <p:cNvSpPr>
            <a:spLocks noGrp="1"/>
          </p:cNvSpPr>
          <p:nvPr>
            <p:ph type="ctrTitle" hasCustomPrompt="1"/>
          </p:nvPr>
        </p:nvSpPr>
        <p:spPr>
          <a:xfrm>
            <a:off x="272480" y="4287510"/>
            <a:ext cx="9322309" cy="698140"/>
          </a:xfrm>
          <a:prstGeom prst="rect">
            <a:avLst/>
          </a:prstGeom>
        </p:spPr>
        <p:txBody>
          <a:bodyPr vert="horz" lIns="0" tIns="35996" rIns="91431" bIns="0" rtlCol="0" anchor="b">
            <a:normAutofit/>
          </a:bodyPr>
          <a:lstStyle>
            <a:lvl1pPr algn="l" defTabSz="914303" rtl="0" eaLnBrk="1" latinLnBrk="0" hangingPunct="1">
              <a:lnSpc>
                <a:spcPct val="80000"/>
              </a:lnSpc>
              <a:spcBef>
                <a:spcPct val="0"/>
              </a:spcBef>
              <a:buNone/>
              <a:defRPr lang="de-DE" sz="4400" b="1" kern="1200" cap="all" baseline="0" dirty="0" smtClean="0">
                <a:solidFill>
                  <a:schemeClr val="tx1"/>
                </a:solidFill>
                <a:latin typeface="Arial" pitchFamily="34" charset="0"/>
                <a:ea typeface="+mj-ea"/>
                <a:cs typeface="Arial" pitchFamily="34" charset="0"/>
              </a:defRPr>
            </a:lvl1pPr>
          </a:lstStyle>
          <a:p>
            <a:r>
              <a:rPr lang="de-DE" dirty="0" smtClean="0"/>
              <a:t>1. Name </a:t>
            </a:r>
            <a:r>
              <a:rPr lang="de-DE" dirty="0" err="1" smtClean="0"/>
              <a:t>of</a:t>
            </a:r>
            <a:r>
              <a:rPr lang="de-DE" dirty="0" smtClean="0"/>
              <a:t> Topic</a:t>
            </a:r>
            <a:endParaRPr lang="de-DE" dirty="0"/>
          </a:p>
        </p:txBody>
      </p:sp>
      <p:sp>
        <p:nvSpPr>
          <p:cNvPr id="25" name="Untertitel 2"/>
          <p:cNvSpPr>
            <a:spLocks noGrp="1"/>
          </p:cNvSpPr>
          <p:nvPr>
            <p:ph type="subTitle" idx="1" hasCustomPrompt="1"/>
          </p:nvPr>
        </p:nvSpPr>
        <p:spPr>
          <a:xfrm>
            <a:off x="308781" y="5157193"/>
            <a:ext cx="9286007" cy="272758"/>
          </a:xfrm>
          <a:prstGeom prst="rect">
            <a:avLst/>
          </a:prstGeom>
        </p:spPr>
        <p:txBody>
          <a:bodyPr lIns="0" tIns="0" rIns="0" bIns="0">
            <a:normAutofit/>
          </a:bodyPr>
          <a:lstStyle>
            <a:lvl1pPr marL="268259" indent="-268259" algn="l" defTabSz="914303" rtl="0" eaLnBrk="1" latinLnBrk="0" hangingPunct="1">
              <a:lnSpc>
                <a:spcPct val="80000"/>
              </a:lnSpc>
              <a:spcBef>
                <a:spcPts val="0"/>
              </a:spcBef>
              <a:spcAft>
                <a:spcPts val="0"/>
              </a:spcAft>
              <a:buFontTx/>
              <a:buBlip>
                <a:blip r:embed="rId2"/>
              </a:buBlip>
              <a:defRPr lang="de-DE" sz="2400" b="0" kern="1200" baseline="0" dirty="0" err="1" smtClean="0">
                <a:solidFill>
                  <a:srgbClr val="0075BE"/>
                </a:solidFill>
                <a:latin typeface="Arial" pitchFamily="34" charset="0"/>
                <a:ea typeface="+mn-ea"/>
                <a:cs typeface="Arial" pitchFamily="34" charset="0"/>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de-DE" dirty="0" err="1" smtClean="0"/>
              <a:t>Subname</a:t>
            </a:r>
            <a:r>
              <a:rPr lang="de-DE" dirty="0" smtClean="0"/>
              <a:t> </a:t>
            </a:r>
            <a:r>
              <a:rPr lang="de-DE" dirty="0" err="1" smtClean="0"/>
              <a:t>of</a:t>
            </a:r>
            <a:r>
              <a:rPr lang="de-DE" dirty="0" smtClean="0"/>
              <a:t> </a:t>
            </a:r>
            <a:r>
              <a:rPr lang="de-DE" dirty="0" err="1" smtClean="0"/>
              <a:t>topic</a:t>
            </a:r>
            <a:endParaRPr lang="de-DE" dirty="0"/>
          </a:p>
        </p:txBody>
      </p:sp>
    </p:spTree>
    <p:extLst>
      <p:ext uri="{BB962C8B-B14F-4D97-AF65-F5344CB8AC3E}">
        <p14:creationId xmlns:p14="http://schemas.microsoft.com/office/powerpoint/2010/main" val="32011209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pter with picture">
    <p:spTree>
      <p:nvGrpSpPr>
        <p:cNvPr id="1" name=""/>
        <p:cNvGrpSpPr/>
        <p:nvPr/>
      </p:nvGrpSpPr>
      <p:grpSpPr>
        <a:xfrm>
          <a:off x="0" y="0"/>
          <a:ext cx="0" cy="0"/>
          <a:chOff x="0" y="0"/>
          <a:chExt cx="0" cy="0"/>
        </a:xfrm>
      </p:grpSpPr>
      <p:sp>
        <p:nvSpPr>
          <p:cNvPr id="14" name="Bildplatzhalter 8"/>
          <p:cNvSpPr>
            <a:spLocks noGrp="1"/>
          </p:cNvSpPr>
          <p:nvPr>
            <p:ph type="pic" sz="quarter" idx="18"/>
          </p:nvPr>
        </p:nvSpPr>
        <p:spPr>
          <a:xfrm>
            <a:off x="312314" y="1142438"/>
            <a:ext cx="9292846" cy="3136616"/>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813562 h 1623187"/>
              <a:gd name="connsiteX1" fmla="*/ 753 w 1627188"/>
              <a:gd name="connsiteY1" fmla="*/ 0 h 1623187"/>
              <a:gd name="connsiteX2" fmla="*/ 1627188 w 1627188"/>
              <a:gd name="connsiteY2" fmla="*/ 542099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0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540895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272667 h 1082292"/>
              <a:gd name="connsiteX1" fmla="*/ 753 w 1627188"/>
              <a:gd name="connsiteY1" fmla="*/ 0 h 1082292"/>
              <a:gd name="connsiteX2" fmla="*/ 1627188 w 1627188"/>
              <a:gd name="connsiteY2" fmla="*/ 0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743"/>
              <a:gd name="connsiteX1" fmla="*/ 753 w 1627188"/>
              <a:gd name="connsiteY1" fmla="*/ 0 h 1082743"/>
              <a:gd name="connsiteX2" fmla="*/ 1627188 w 1627188"/>
              <a:gd name="connsiteY2" fmla="*/ 0 h 1082743"/>
              <a:gd name="connsiteX3" fmla="*/ 1627188 w 1627188"/>
              <a:gd name="connsiteY3" fmla="*/ 812417 h 1082743"/>
              <a:gd name="connsiteX4" fmla="*/ 1175178 w 1627188"/>
              <a:gd name="connsiteY4" fmla="*/ 1082743 h 1082743"/>
              <a:gd name="connsiteX5" fmla="*/ 0 w 1627188"/>
              <a:gd name="connsiteY5" fmla="*/ 1082292 h 1082743"/>
              <a:gd name="connsiteX6" fmla="*/ 0 w 1627188"/>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175178 w 1634229"/>
              <a:gd name="connsiteY4" fmla="*/ 1082743 h 1082743"/>
              <a:gd name="connsiteX5" fmla="*/ 0 w 1634229"/>
              <a:gd name="connsiteY5" fmla="*/ 1082292 h 1082743"/>
              <a:gd name="connsiteX6" fmla="*/ 0 w 1634229"/>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085884 w 1634229"/>
              <a:gd name="connsiteY4" fmla="*/ 1082743 h 1082743"/>
              <a:gd name="connsiteX5" fmla="*/ 0 w 1634229"/>
              <a:gd name="connsiteY5" fmla="*/ 1082292 h 1082743"/>
              <a:gd name="connsiteX6" fmla="*/ 0 w 1634229"/>
              <a:gd name="connsiteY6" fmla="*/ 272667 h 1082743"/>
              <a:gd name="connsiteX0" fmla="*/ 0 w 1632664"/>
              <a:gd name="connsiteY0" fmla="*/ 272667 h 1082743"/>
              <a:gd name="connsiteX1" fmla="*/ 753 w 1632664"/>
              <a:gd name="connsiteY1" fmla="*/ 0 h 1082743"/>
              <a:gd name="connsiteX2" fmla="*/ 1627188 w 1632664"/>
              <a:gd name="connsiteY2" fmla="*/ 0 h 1082743"/>
              <a:gd name="connsiteX3" fmla="*/ 1632664 w 1632664"/>
              <a:gd name="connsiteY3" fmla="*/ 416584 h 1082743"/>
              <a:gd name="connsiteX4" fmla="*/ 1085884 w 1632664"/>
              <a:gd name="connsiteY4" fmla="*/ 1082743 h 1082743"/>
              <a:gd name="connsiteX5" fmla="*/ 0 w 1632664"/>
              <a:gd name="connsiteY5" fmla="*/ 1082292 h 1082743"/>
              <a:gd name="connsiteX6" fmla="*/ 0 w 1632664"/>
              <a:gd name="connsiteY6" fmla="*/ 272667 h 1082743"/>
              <a:gd name="connsiteX0" fmla="*/ 0 w 1632664"/>
              <a:gd name="connsiteY0" fmla="*/ 272667 h 1082743"/>
              <a:gd name="connsiteX1" fmla="*/ 753 w 1632664"/>
              <a:gd name="connsiteY1" fmla="*/ 0 h 1082743"/>
              <a:gd name="connsiteX2" fmla="*/ 1627188 w 1632664"/>
              <a:gd name="connsiteY2" fmla="*/ 0 h 1082743"/>
              <a:gd name="connsiteX3" fmla="*/ 1632664 w 1632664"/>
              <a:gd name="connsiteY3" fmla="*/ 416584 h 1082743"/>
              <a:gd name="connsiteX4" fmla="*/ 1085884 w 1632664"/>
              <a:gd name="connsiteY4" fmla="*/ 1082743 h 1082743"/>
              <a:gd name="connsiteX5" fmla="*/ 0 w 1632664"/>
              <a:gd name="connsiteY5" fmla="*/ 344273 h 1082743"/>
              <a:gd name="connsiteX6" fmla="*/ 0 w 1632664"/>
              <a:gd name="connsiteY6" fmla="*/ 272667 h 1082743"/>
              <a:gd name="connsiteX0" fmla="*/ 0 w 1632664"/>
              <a:gd name="connsiteY0" fmla="*/ 272667 h 416584"/>
              <a:gd name="connsiteX1" fmla="*/ 753 w 1632664"/>
              <a:gd name="connsiteY1" fmla="*/ 0 h 416584"/>
              <a:gd name="connsiteX2" fmla="*/ 1627188 w 1632664"/>
              <a:gd name="connsiteY2" fmla="*/ 0 h 416584"/>
              <a:gd name="connsiteX3" fmla="*/ 1632664 w 1632664"/>
              <a:gd name="connsiteY3" fmla="*/ 416584 h 416584"/>
              <a:gd name="connsiteX4" fmla="*/ 1088123 w 1632664"/>
              <a:gd name="connsiteY4" fmla="*/ 326515 h 416584"/>
              <a:gd name="connsiteX5" fmla="*/ 0 w 1632664"/>
              <a:gd name="connsiteY5" fmla="*/ 344273 h 416584"/>
              <a:gd name="connsiteX6" fmla="*/ 0 w 1632664"/>
              <a:gd name="connsiteY6" fmla="*/ 272667 h 416584"/>
              <a:gd name="connsiteX0" fmla="*/ 0 w 1632664"/>
              <a:gd name="connsiteY0" fmla="*/ 272667 h 416584"/>
              <a:gd name="connsiteX1" fmla="*/ 753 w 1632664"/>
              <a:gd name="connsiteY1" fmla="*/ 0 h 416584"/>
              <a:gd name="connsiteX2" fmla="*/ 1627188 w 1632664"/>
              <a:gd name="connsiteY2" fmla="*/ 0 h 416584"/>
              <a:gd name="connsiteX3" fmla="*/ 1632664 w 1632664"/>
              <a:gd name="connsiteY3" fmla="*/ 416584 h 416584"/>
              <a:gd name="connsiteX4" fmla="*/ 1088123 w 1632664"/>
              <a:gd name="connsiteY4" fmla="*/ 326515 h 416584"/>
              <a:gd name="connsiteX5" fmla="*/ 0 w 1632664"/>
              <a:gd name="connsiteY5" fmla="*/ 326515 h 416584"/>
              <a:gd name="connsiteX6" fmla="*/ 0 w 1632664"/>
              <a:gd name="connsiteY6" fmla="*/ 272667 h 416584"/>
              <a:gd name="connsiteX0" fmla="*/ 0 w 1632664"/>
              <a:gd name="connsiteY0" fmla="*/ 272667 h 326515"/>
              <a:gd name="connsiteX1" fmla="*/ 753 w 1632664"/>
              <a:gd name="connsiteY1" fmla="*/ 0 h 326515"/>
              <a:gd name="connsiteX2" fmla="*/ 1627188 w 1632664"/>
              <a:gd name="connsiteY2" fmla="*/ 0 h 326515"/>
              <a:gd name="connsiteX3" fmla="*/ 1632664 w 1632664"/>
              <a:gd name="connsiteY3" fmla="*/ 235488 h 326515"/>
              <a:gd name="connsiteX4" fmla="*/ 1088123 w 1632664"/>
              <a:gd name="connsiteY4" fmla="*/ 326515 h 326515"/>
              <a:gd name="connsiteX5" fmla="*/ 0 w 1632664"/>
              <a:gd name="connsiteY5" fmla="*/ 326515 h 326515"/>
              <a:gd name="connsiteX6" fmla="*/ 0 w 1632664"/>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35488 h 326515"/>
              <a:gd name="connsiteX4" fmla="*/ 1088123 w 1634489"/>
              <a:gd name="connsiteY4" fmla="*/ 326515 h 326515"/>
              <a:gd name="connsiteX5" fmla="*/ 0 w 1634489"/>
              <a:gd name="connsiteY5" fmla="*/ 326515 h 326515"/>
              <a:gd name="connsiteX6" fmla="*/ 0 w 1634489"/>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17602 h 326515"/>
              <a:gd name="connsiteX4" fmla="*/ 1088123 w 1634489"/>
              <a:gd name="connsiteY4" fmla="*/ 326515 h 326515"/>
              <a:gd name="connsiteX5" fmla="*/ 0 w 1634489"/>
              <a:gd name="connsiteY5" fmla="*/ 326515 h 326515"/>
              <a:gd name="connsiteX6" fmla="*/ 0 w 1634489"/>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17602 h 326515"/>
              <a:gd name="connsiteX4" fmla="*/ 1360554 w 1634489"/>
              <a:gd name="connsiteY4" fmla="*/ 326515 h 326515"/>
              <a:gd name="connsiteX5" fmla="*/ 0 w 1634489"/>
              <a:gd name="connsiteY5" fmla="*/ 326515 h 326515"/>
              <a:gd name="connsiteX6" fmla="*/ 0 w 1634489"/>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35616 h 326515"/>
              <a:gd name="connsiteX4" fmla="*/ 1360554 w 1634489"/>
              <a:gd name="connsiteY4" fmla="*/ 326515 h 326515"/>
              <a:gd name="connsiteX5" fmla="*/ 0 w 1634489"/>
              <a:gd name="connsiteY5" fmla="*/ 326515 h 326515"/>
              <a:gd name="connsiteX6" fmla="*/ 0 w 1634489"/>
              <a:gd name="connsiteY6" fmla="*/ 272667 h 326515"/>
              <a:gd name="connsiteX0" fmla="*/ 0 w 1632664"/>
              <a:gd name="connsiteY0" fmla="*/ 272667 h 326515"/>
              <a:gd name="connsiteX1" fmla="*/ 753 w 1632664"/>
              <a:gd name="connsiteY1" fmla="*/ 0 h 326515"/>
              <a:gd name="connsiteX2" fmla="*/ 1578242 w 1632664"/>
              <a:gd name="connsiteY2" fmla="*/ 96 h 326515"/>
              <a:gd name="connsiteX3" fmla="*/ 1632664 w 1632664"/>
              <a:gd name="connsiteY3" fmla="*/ 235616 h 326515"/>
              <a:gd name="connsiteX4" fmla="*/ 1360554 w 1632664"/>
              <a:gd name="connsiteY4" fmla="*/ 326515 h 326515"/>
              <a:gd name="connsiteX5" fmla="*/ 0 w 1632664"/>
              <a:gd name="connsiteY5" fmla="*/ 326515 h 326515"/>
              <a:gd name="connsiteX6" fmla="*/ 0 w 1632664"/>
              <a:gd name="connsiteY6" fmla="*/ 272667 h 326515"/>
              <a:gd name="connsiteX0" fmla="*/ 0 w 1580067"/>
              <a:gd name="connsiteY0" fmla="*/ 272667 h 326515"/>
              <a:gd name="connsiteX1" fmla="*/ 753 w 1580067"/>
              <a:gd name="connsiteY1" fmla="*/ 0 h 326515"/>
              <a:gd name="connsiteX2" fmla="*/ 1578242 w 1580067"/>
              <a:gd name="connsiteY2" fmla="*/ 96 h 326515"/>
              <a:gd name="connsiteX3" fmla="*/ 1578242 w 1580067"/>
              <a:gd name="connsiteY3" fmla="*/ 235616 h 326515"/>
              <a:gd name="connsiteX4" fmla="*/ 1360554 w 1580067"/>
              <a:gd name="connsiteY4" fmla="*/ 326515 h 326515"/>
              <a:gd name="connsiteX5" fmla="*/ 0 w 1580067"/>
              <a:gd name="connsiteY5" fmla="*/ 326515 h 326515"/>
              <a:gd name="connsiteX6" fmla="*/ 0 w 1580067"/>
              <a:gd name="connsiteY6" fmla="*/ 272667 h 326515"/>
              <a:gd name="connsiteX0" fmla="*/ 0 w 1632664"/>
              <a:gd name="connsiteY0" fmla="*/ 272667 h 326515"/>
              <a:gd name="connsiteX1" fmla="*/ 753 w 1632664"/>
              <a:gd name="connsiteY1" fmla="*/ 0 h 326515"/>
              <a:gd name="connsiteX2" fmla="*/ 1578242 w 1632664"/>
              <a:gd name="connsiteY2" fmla="*/ 96 h 326515"/>
              <a:gd name="connsiteX3" fmla="*/ 1632664 w 1632664"/>
              <a:gd name="connsiteY3" fmla="*/ 235616 h 326515"/>
              <a:gd name="connsiteX4" fmla="*/ 1360554 w 1632664"/>
              <a:gd name="connsiteY4" fmla="*/ 326515 h 326515"/>
              <a:gd name="connsiteX5" fmla="*/ 0 w 1632664"/>
              <a:gd name="connsiteY5" fmla="*/ 326515 h 326515"/>
              <a:gd name="connsiteX6" fmla="*/ 0 w 1632664"/>
              <a:gd name="connsiteY6" fmla="*/ 272667 h 326515"/>
              <a:gd name="connsiteX0" fmla="*/ 0 w 1634489"/>
              <a:gd name="connsiteY0" fmla="*/ 272667 h 326515"/>
              <a:gd name="connsiteX1" fmla="*/ 753 w 1634489"/>
              <a:gd name="connsiteY1" fmla="*/ 0 h 326515"/>
              <a:gd name="connsiteX2" fmla="*/ 1632664 w 1634489"/>
              <a:gd name="connsiteY2" fmla="*/ 96 h 326515"/>
              <a:gd name="connsiteX3" fmla="*/ 1632664 w 1634489"/>
              <a:gd name="connsiteY3" fmla="*/ 235616 h 326515"/>
              <a:gd name="connsiteX4" fmla="*/ 1360554 w 1634489"/>
              <a:gd name="connsiteY4" fmla="*/ 326515 h 326515"/>
              <a:gd name="connsiteX5" fmla="*/ 0 w 1634489"/>
              <a:gd name="connsiteY5" fmla="*/ 326515 h 326515"/>
              <a:gd name="connsiteX6" fmla="*/ 0 w 1634489"/>
              <a:gd name="connsiteY6" fmla="*/ 272667 h 326515"/>
              <a:gd name="connsiteX0" fmla="*/ 126 w 1634615"/>
              <a:gd name="connsiteY0" fmla="*/ 380526 h 434374"/>
              <a:gd name="connsiteX1" fmla="*/ 126 w 1634615"/>
              <a:gd name="connsiteY1" fmla="*/ 0 h 434374"/>
              <a:gd name="connsiteX2" fmla="*/ 1632790 w 1634615"/>
              <a:gd name="connsiteY2" fmla="*/ 107955 h 434374"/>
              <a:gd name="connsiteX3" fmla="*/ 1632790 w 1634615"/>
              <a:gd name="connsiteY3" fmla="*/ 343475 h 434374"/>
              <a:gd name="connsiteX4" fmla="*/ 1360680 w 1634615"/>
              <a:gd name="connsiteY4" fmla="*/ 434374 h 434374"/>
              <a:gd name="connsiteX5" fmla="*/ 126 w 1634615"/>
              <a:gd name="connsiteY5" fmla="*/ 434374 h 434374"/>
              <a:gd name="connsiteX6" fmla="*/ 126 w 1634615"/>
              <a:gd name="connsiteY6" fmla="*/ 380526 h 434374"/>
              <a:gd name="connsiteX0" fmla="*/ 126 w 1634615"/>
              <a:gd name="connsiteY0" fmla="*/ 380526 h 434374"/>
              <a:gd name="connsiteX1" fmla="*/ 126 w 1634615"/>
              <a:gd name="connsiteY1" fmla="*/ 0 h 434374"/>
              <a:gd name="connsiteX2" fmla="*/ 1632790 w 1634615"/>
              <a:gd name="connsiteY2" fmla="*/ 0 h 434374"/>
              <a:gd name="connsiteX3" fmla="*/ 1632790 w 1634615"/>
              <a:gd name="connsiteY3" fmla="*/ 343475 h 434374"/>
              <a:gd name="connsiteX4" fmla="*/ 1360680 w 1634615"/>
              <a:gd name="connsiteY4" fmla="*/ 434374 h 434374"/>
              <a:gd name="connsiteX5" fmla="*/ 126 w 1634615"/>
              <a:gd name="connsiteY5" fmla="*/ 434374 h 434374"/>
              <a:gd name="connsiteX6" fmla="*/ 126 w 1634615"/>
              <a:gd name="connsiteY6" fmla="*/ 380526 h 434374"/>
              <a:gd name="connsiteX0" fmla="*/ 126 w 1634615"/>
              <a:gd name="connsiteY0" fmla="*/ 434823 h 488671"/>
              <a:gd name="connsiteX1" fmla="*/ 126 w 1634615"/>
              <a:gd name="connsiteY1" fmla="*/ 0 h 488671"/>
              <a:gd name="connsiteX2" fmla="*/ 1632790 w 1634615"/>
              <a:gd name="connsiteY2" fmla="*/ 54297 h 488671"/>
              <a:gd name="connsiteX3" fmla="*/ 1632790 w 1634615"/>
              <a:gd name="connsiteY3" fmla="*/ 397772 h 488671"/>
              <a:gd name="connsiteX4" fmla="*/ 1360680 w 1634615"/>
              <a:gd name="connsiteY4" fmla="*/ 488671 h 488671"/>
              <a:gd name="connsiteX5" fmla="*/ 126 w 1634615"/>
              <a:gd name="connsiteY5" fmla="*/ 488671 h 488671"/>
              <a:gd name="connsiteX6" fmla="*/ 126 w 1634615"/>
              <a:gd name="connsiteY6" fmla="*/ 434823 h 488671"/>
              <a:gd name="connsiteX0" fmla="*/ 126 w 1634615"/>
              <a:gd name="connsiteY0" fmla="*/ 434823 h 488671"/>
              <a:gd name="connsiteX1" fmla="*/ 126 w 1634615"/>
              <a:gd name="connsiteY1" fmla="*/ 0 h 488671"/>
              <a:gd name="connsiteX2" fmla="*/ 1632790 w 1634615"/>
              <a:gd name="connsiteY2" fmla="*/ 0 h 488671"/>
              <a:gd name="connsiteX3" fmla="*/ 1632790 w 1634615"/>
              <a:gd name="connsiteY3" fmla="*/ 397772 h 488671"/>
              <a:gd name="connsiteX4" fmla="*/ 1360680 w 1634615"/>
              <a:gd name="connsiteY4" fmla="*/ 488671 h 488671"/>
              <a:gd name="connsiteX5" fmla="*/ 126 w 1634615"/>
              <a:gd name="connsiteY5" fmla="*/ 488671 h 488671"/>
              <a:gd name="connsiteX6" fmla="*/ 126 w 1634615"/>
              <a:gd name="connsiteY6" fmla="*/ 434823 h 488671"/>
              <a:gd name="connsiteX0" fmla="*/ 126 w 1634615"/>
              <a:gd name="connsiteY0" fmla="*/ 488151 h 541999"/>
              <a:gd name="connsiteX1" fmla="*/ 126 w 1634615"/>
              <a:gd name="connsiteY1" fmla="*/ 0 h 541999"/>
              <a:gd name="connsiteX2" fmla="*/ 1632790 w 1634615"/>
              <a:gd name="connsiteY2" fmla="*/ 53328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488151 h 541999"/>
              <a:gd name="connsiteX1" fmla="*/ 126 w 1634615"/>
              <a:gd name="connsiteY1" fmla="*/ 0 h 541999"/>
              <a:gd name="connsiteX2" fmla="*/ 1632790 w 1634615"/>
              <a:gd name="connsiteY2" fmla="*/ 0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488151 h 541999"/>
              <a:gd name="connsiteX1" fmla="*/ 126 w 1634615"/>
              <a:gd name="connsiteY1" fmla="*/ 54297 h 541999"/>
              <a:gd name="connsiteX2" fmla="*/ 1632790 w 1634615"/>
              <a:gd name="connsiteY2" fmla="*/ 0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433854 h 487702"/>
              <a:gd name="connsiteX1" fmla="*/ 126 w 1634615"/>
              <a:gd name="connsiteY1" fmla="*/ 0 h 487702"/>
              <a:gd name="connsiteX2" fmla="*/ 1632790 w 1634615"/>
              <a:gd name="connsiteY2" fmla="*/ 0 h 487702"/>
              <a:gd name="connsiteX3" fmla="*/ 1632790 w 1634615"/>
              <a:gd name="connsiteY3" fmla="*/ 396803 h 487702"/>
              <a:gd name="connsiteX4" fmla="*/ 1360680 w 1634615"/>
              <a:gd name="connsiteY4" fmla="*/ 487702 h 487702"/>
              <a:gd name="connsiteX5" fmla="*/ 126 w 1634615"/>
              <a:gd name="connsiteY5" fmla="*/ 487702 h 487702"/>
              <a:gd name="connsiteX6" fmla="*/ 126 w 1634615"/>
              <a:gd name="connsiteY6" fmla="*/ 433854 h 487702"/>
              <a:gd name="connsiteX0" fmla="*/ 126 w 1634615"/>
              <a:gd name="connsiteY0" fmla="*/ 488151 h 541999"/>
              <a:gd name="connsiteX1" fmla="*/ 126 w 1634615"/>
              <a:gd name="connsiteY1" fmla="*/ 0 h 541999"/>
              <a:gd name="connsiteX2" fmla="*/ 1632790 w 1634615"/>
              <a:gd name="connsiteY2" fmla="*/ 54297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488151 h 541999"/>
              <a:gd name="connsiteX1" fmla="*/ 126 w 1634615"/>
              <a:gd name="connsiteY1" fmla="*/ 0 h 541999"/>
              <a:gd name="connsiteX2" fmla="*/ 1632790 w 1634615"/>
              <a:gd name="connsiteY2" fmla="*/ 0 h 541999"/>
              <a:gd name="connsiteX3" fmla="*/ 1632790 w 1634615"/>
              <a:gd name="connsiteY3" fmla="*/ 451100 h 541999"/>
              <a:gd name="connsiteX4" fmla="*/ 1360680 w 1634615"/>
              <a:gd name="connsiteY4" fmla="*/ 541999 h 541999"/>
              <a:gd name="connsiteX5" fmla="*/ 126 w 1634615"/>
              <a:gd name="connsiteY5" fmla="*/ 541999 h 541999"/>
              <a:gd name="connsiteX6" fmla="*/ 126 w 1634615"/>
              <a:gd name="connsiteY6" fmla="*/ 488151 h 541999"/>
              <a:gd name="connsiteX0" fmla="*/ 126 w 1634615"/>
              <a:gd name="connsiteY0" fmla="*/ 542448 h 596296"/>
              <a:gd name="connsiteX1" fmla="*/ 126 w 1634615"/>
              <a:gd name="connsiteY1" fmla="*/ 54297 h 596296"/>
              <a:gd name="connsiteX2" fmla="*/ 1632790 w 1634615"/>
              <a:gd name="connsiteY2" fmla="*/ 0 h 596296"/>
              <a:gd name="connsiteX3" fmla="*/ 1632790 w 1634615"/>
              <a:gd name="connsiteY3" fmla="*/ 505397 h 596296"/>
              <a:gd name="connsiteX4" fmla="*/ 1360680 w 1634615"/>
              <a:gd name="connsiteY4" fmla="*/ 596296 h 596296"/>
              <a:gd name="connsiteX5" fmla="*/ 126 w 1634615"/>
              <a:gd name="connsiteY5" fmla="*/ 596296 h 596296"/>
              <a:gd name="connsiteX6" fmla="*/ 126 w 1634615"/>
              <a:gd name="connsiteY6" fmla="*/ 542448 h 596296"/>
              <a:gd name="connsiteX0" fmla="*/ 126 w 1634615"/>
              <a:gd name="connsiteY0" fmla="*/ 542448 h 596296"/>
              <a:gd name="connsiteX1" fmla="*/ 126 w 1634615"/>
              <a:gd name="connsiteY1" fmla="*/ 0 h 596296"/>
              <a:gd name="connsiteX2" fmla="*/ 1632790 w 1634615"/>
              <a:gd name="connsiteY2" fmla="*/ 0 h 596296"/>
              <a:gd name="connsiteX3" fmla="*/ 1632790 w 1634615"/>
              <a:gd name="connsiteY3" fmla="*/ 505397 h 596296"/>
              <a:gd name="connsiteX4" fmla="*/ 1360680 w 1634615"/>
              <a:gd name="connsiteY4" fmla="*/ 596296 h 596296"/>
              <a:gd name="connsiteX5" fmla="*/ 126 w 1634615"/>
              <a:gd name="connsiteY5" fmla="*/ 596296 h 596296"/>
              <a:gd name="connsiteX6" fmla="*/ 126 w 1634615"/>
              <a:gd name="connsiteY6" fmla="*/ 542448 h 59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615" h="596296">
                <a:moveTo>
                  <a:pt x="126" y="542448"/>
                </a:moveTo>
                <a:cubicBezTo>
                  <a:pt x="252" y="451559"/>
                  <a:pt x="0" y="90889"/>
                  <a:pt x="126" y="0"/>
                </a:cubicBezTo>
                <a:lnTo>
                  <a:pt x="1632790" y="0"/>
                </a:lnTo>
                <a:cubicBezTo>
                  <a:pt x="1634615" y="138861"/>
                  <a:pt x="1630965" y="366536"/>
                  <a:pt x="1632790" y="505397"/>
                </a:cubicBezTo>
                <a:lnTo>
                  <a:pt x="1360680" y="596296"/>
                </a:lnTo>
                <a:lnTo>
                  <a:pt x="126" y="596296"/>
                </a:lnTo>
                <a:lnTo>
                  <a:pt x="126" y="542448"/>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
        <p:nvSpPr>
          <p:cNvPr id="24" name="Titel 1"/>
          <p:cNvSpPr>
            <a:spLocks noGrp="1"/>
          </p:cNvSpPr>
          <p:nvPr>
            <p:ph type="ctrTitle" hasCustomPrompt="1"/>
          </p:nvPr>
        </p:nvSpPr>
        <p:spPr>
          <a:xfrm>
            <a:off x="286094" y="4571441"/>
            <a:ext cx="9322309" cy="342913"/>
          </a:xfrm>
          <a:prstGeom prst="rect">
            <a:avLst/>
          </a:prstGeom>
        </p:spPr>
        <p:txBody>
          <a:bodyPr vert="horz" lIns="0" tIns="35996" rIns="91431" bIns="0" rtlCol="0" anchor="b">
            <a:normAutofit/>
          </a:bodyPr>
          <a:lstStyle>
            <a:lvl1pPr algn="l" defTabSz="914303" rtl="0" eaLnBrk="1" latinLnBrk="0" hangingPunct="1">
              <a:lnSpc>
                <a:spcPct val="80000"/>
              </a:lnSpc>
              <a:spcBef>
                <a:spcPct val="0"/>
              </a:spcBef>
              <a:buNone/>
              <a:defRPr lang="de-DE" sz="2100" b="1" kern="1200" cap="all" baseline="0" dirty="0" smtClean="0">
                <a:solidFill>
                  <a:srgbClr val="0075BE"/>
                </a:solidFill>
                <a:latin typeface="Arial" pitchFamily="34" charset="0"/>
                <a:ea typeface="+mj-ea"/>
                <a:cs typeface="Arial" pitchFamily="34" charset="0"/>
              </a:defRPr>
            </a:lvl1pPr>
          </a:lstStyle>
          <a:p>
            <a:r>
              <a:rPr lang="de-DE" dirty="0" smtClean="0"/>
              <a:t>1. Name </a:t>
            </a:r>
            <a:r>
              <a:rPr lang="de-DE" dirty="0" err="1" smtClean="0"/>
              <a:t>of</a:t>
            </a:r>
            <a:r>
              <a:rPr lang="de-DE" dirty="0" smtClean="0"/>
              <a:t> Topic</a:t>
            </a:r>
            <a:endParaRPr lang="de-DE" dirty="0"/>
          </a:p>
        </p:txBody>
      </p:sp>
      <p:sp>
        <p:nvSpPr>
          <p:cNvPr id="7" name="Textplatzhalter 7"/>
          <p:cNvSpPr>
            <a:spLocks noGrp="1"/>
          </p:cNvSpPr>
          <p:nvPr>
            <p:ph type="body" sz="quarter" idx="13" hasCustomPrompt="1"/>
          </p:nvPr>
        </p:nvSpPr>
        <p:spPr>
          <a:xfrm>
            <a:off x="313753" y="5093401"/>
            <a:ext cx="9281035" cy="336551"/>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err="1" smtClean="0"/>
              <a:t>Subline</a:t>
            </a:r>
            <a:endParaRPr lang="de-DE" dirty="0" smtClean="0"/>
          </a:p>
        </p:txBody>
      </p:sp>
    </p:spTree>
    <p:extLst>
      <p:ext uri="{BB962C8B-B14F-4D97-AF65-F5344CB8AC3E}">
        <p14:creationId xmlns:p14="http://schemas.microsoft.com/office/powerpoint/2010/main" val="15132785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1" name="Textplatzhalter 26"/>
          <p:cNvSpPr>
            <a:spLocks noGrp="1"/>
          </p:cNvSpPr>
          <p:nvPr>
            <p:ph type="body" sz="quarter" idx="23" hasCustomPrompt="1"/>
          </p:nvPr>
        </p:nvSpPr>
        <p:spPr>
          <a:xfrm>
            <a:off x="312653" y="2857781"/>
            <a:ext cx="1536417" cy="1142440"/>
          </a:xfrm>
          <a:custGeom>
            <a:avLst/>
            <a:gdLst>
              <a:gd name="connsiteX0" fmla="*/ 0 w 1619250"/>
              <a:gd name="connsiteY0" fmla="*/ 0 h 809625"/>
              <a:gd name="connsiteX1" fmla="*/ 1619250 w 1619250"/>
              <a:gd name="connsiteY1" fmla="*/ 0 h 809625"/>
              <a:gd name="connsiteX2" fmla="*/ 1619250 w 1619250"/>
              <a:gd name="connsiteY2" fmla="*/ 809625 h 809625"/>
              <a:gd name="connsiteX3" fmla="*/ 0 w 1619250"/>
              <a:gd name="connsiteY3" fmla="*/ 809625 h 809625"/>
              <a:gd name="connsiteX4" fmla="*/ 0 w 1619250"/>
              <a:gd name="connsiteY4" fmla="*/ 0 h 809625"/>
              <a:gd name="connsiteX0" fmla="*/ 0 w 1619250"/>
              <a:gd name="connsiteY0" fmla="*/ 0 h 816628"/>
              <a:gd name="connsiteX1" fmla="*/ 1619250 w 1619250"/>
              <a:gd name="connsiteY1" fmla="*/ 0 h 816628"/>
              <a:gd name="connsiteX2" fmla="*/ 1619250 w 1619250"/>
              <a:gd name="connsiteY2" fmla="*/ 809625 h 816628"/>
              <a:gd name="connsiteX3" fmla="*/ 1083796 w 1619250"/>
              <a:gd name="connsiteY3" fmla="*/ 816628 h 816628"/>
              <a:gd name="connsiteX4" fmla="*/ 0 w 1619250"/>
              <a:gd name="connsiteY4" fmla="*/ 809625 h 816628"/>
              <a:gd name="connsiteX5" fmla="*/ 0 w 1619250"/>
              <a:gd name="connsiteY5" fmla="*/ 0 h 816628"/>
              <a:gd name="connsiteX0" fmla="*/ 0 w 1627188"/>
              <a:gd name="connsiteY0" fmla="*/ 0 h 816628"/>
              <a:gd name="connsiteX1" fmla="*/ 1619250 w 1627188"/>
              <a:gd name="connsiteY1" fmla="*/ 0 h 816628"/>
              <a:gd name="connsiteX2" fmla="*/ 1627188 w 1627188"/>
              <a:gd name="connsiteY2" fmla="*/ 539749 h 816628"/>
              <a:gd name="connsiteX3" fmla="*/ 1083796 w 1627188"/>
              <a:gd name="connsiteY3" fmla="*/ 816628 h 816628"/>
              <a:gd name="connsiteX4" fmla="*/ 0 w 1627188"/>
              <a:gd name="connsiteY4" fmla="*/ 809625 h 816628"/>
              <a:gd name="connsiteX5" fmla="*/ 0 w 1627188"/>
              <a:gd name="connsiteY5" fmla="*/ 0 h 816628"/>
              <a:gd name="connsiteX0" fmla="*/ 0 w 1627188"/>
              <a:gd name="connsiteY0" fmla="*/ 0 h 816628"/>
              <a:gd name="connsiteX1" fmla="*/ 1627188 w 1627188"/>
              <a:gd name="connsiteY1" fmla="*/ 1581 h 816628"/>
              <a:gd name="connsiteX2" fmla="*/ 1627188 w 1627188"/>
              <a:gd name="connsiteY2" fmla="*/ 539749 h 816628"/>
              <a:gd name="connsiteX3" fmla="*/ 1083796 w 1627188"/>
              <a:gd name="connsiteY3" fmla="*/ 816628 h 816628"/>
              <a:gd name="connsiteX4" fmla="*/ 0 w 1627188"/>
              <a:gd name="connsiteY4" fmla="*/ 809625 h 816628"/>
              <a:gd name="connsiteX5" fmla="*/ 0 w 1627188"/>
              <a:gd name="connsiteY5" fmla="*/ 0 h 816628"/>
              <a:gd name="connsiteX0" fmla="*/ 0 w 1627188"/>
              <a:gd name="connsiteY0" fmla="*/ 0 h 869017"/>
              <a:gd name="connsiteX1" fmla="*/ 1627188 w 1627188"/>
              <a:gd name="connsiteY1" fmla="*/ 1581 h 869017"/>
              <a:gd name="connsiteX2" fmla="*/ 1627188 w 1627188"/>
              <a:gd name="connsiteY2" fmla="*/ 539749 h 869017"/>
              <a:gd name="connsiteX3" fmla="*/ 1083796 w 1627188"/>
              <a:gd name="connsiteY3" fmla="*/ 816628 h 869017"/>
              <a:gd name="connsiteX4" fmla="*/ 1063 w 1627188"/>
              <a:gd name="connsiteY4" fmla="*/ 869017 h 869017"/>
              <a:gd name="connsiteX5" fmla="*/ 0 w 1627188"/>
              <a:gd name="connsiteY5" fmla="*/ 0 h 869017"/>
              <a:gd name="connsiteX0" fmla="*/ 0 w 1627188"/>
              <a:gd name="connsiteY0" fmla="*/ 0 h 869017"/>
              <a:gd name="connsiteX1" fmla="*/ 1627188 w 1627188"/>
              <a:gd name="connsiteY1" fmla="*/ 1581 h 869017"/>
              <a:gd name="connsiteX2" fmla="*/ 1627188 w 1627188"/>
              <a:gd name="connsiteY2" fmla="*/ 539749 h 869017"/>
              <a:gd name="connsiteX3" fmla="*/ 1084969 w 1627188"/>
              <a:gd name="connsiteY3" fmla="*/ 869017 h 869017"/>
              <a:gd name="connsiteX4" fmla="*/ 1063 w 1627188"/>
              <a:gd name="connsiteY4" fmla="*/ 869017 h 869017"/>
              <a:gd name="connsiteX5" fmla="*/ 0 w 1627188"/>
              <a:gd name="connsiteY5" fmla="*/ 0 h 869017"/>
              <a:gd name="connsiteX0" fmla="*/ 0 w 1627188"/>
              <a:gd name="connsiteY0" fmla="*/ 0 h 869017"/>
              <a:gd name="connsiteX1" fmla="*/ 1627188 w 1627188"/>
              <a:gd name="connsiteY1" fmla="*/ 1581 h 869017"/>
              <a:gd name="connsiteX2" fmla="*/ 1627188 w 1627188"/>
              <a:gd name="connsiteY2" fmla="*/ 539749 h 869017"/>
              <a:gd name="connsiteX3" fmla="*/ 1446448 w 1627188"/>
              <a:gd name="connsiteY3" fmla="*/ 869017 h 869017"/>
              <a:gd name="connsiteX4" fmla="*/ 1063 w 1627188"/>
              <a:gd name="connsiteY4" fmla="*/ 869017 h 869017"/>
              <a:gd name="connsiteX5" fmla="*/ 0 w 1627188"/>
              <a:gd name="connsiteY5" fmla="*/ 0 h 869017"/>
              <a:gd name="connsiteX0" fmla="*/ 0 w 1627188"/>
              <a:gd name="connsiteY0" fmla="*/ 0 h 869017"/>
              <a:gd name="connsiteX1" fmla="*/ 1627188 w 1627188"/>
              <a:gd name="connsiteY1" fmla="*/ 1581 h 869017"/>
              <a:gd name="connsiteX2" fmla="*/ 1627188 w 1627188"/>
              <a:gd name="connsiteY2" fmla="*/ 791592 h 869017"/>
              <a:gd name="connsiteX3" fmla="*/ 1446448 w 1627188"/>
              <a:gd name="connsiteY3" fmla="*/ 869017 h 869017"/>
              <a:gd name="connsiteX4" fmla="*/ 1063 w 1627188"/>
              <a:gd name="connsiteY4" fmla="*/ 869017 h 869017"/>
              <a:gd name="connsiteX5" fmla="*/ 0 w 1627188"/>
              <a:gd name="connsiteY5" fmla="*/ 0 h 869017"/>
              <a:gd name="connsiteX0" fmla="*/ 0 w 1627188"/>
              <a:gd name="connsiteY0" fmla="*/ 0 h 869017"/>
              <a:gd name="connsiteX1" fmla="*/ 1431316 w 1627188"/>
              <a:gd name="connsiteY1" fmla="*/ 0 h 869017"/>
              <a:gd name="connsiteX2" fmla="*/ 1627188 w 1627188"/>
              <a:gd name="connsiteY2" fmla="*/ 791592 h 869017"/>
              <a:gd name="connsiteX3" fmla="*/ 1446448 w 1627188"/>
              <a:gd name="connsiteY3" fmla="*/ 869017 h 869017"/>
              <a:gd name="connsiteX4" fmla="*/ 1063 w 1627188"/>
              <a:gd name="connsiteY4" fmla="*/ 869017 h 869017"/>
              <a:gd name="connsiteX5" fmla="*/ 0 w 1627188"/>
              <a:gd name="connsiteY5" fmla="*/ 0 h 869017"/>
              <a:gd name="connsiteX0" fmla="*/ 0 w 1446448"/>
              <a:gd name="connsiteY0" fmla="*/ 0 h 869017"/>
              <a:gd name="connsiteX1" fmla="*/ 1431316 w 1446448"/>
              <a:gd name="connsiteY1" fmla="*/ 0 h 869017"/>
              <a:gd name="connsiteX2" fmla="*/ 1431316 w 1446448"/>
              <a:gd name="connsiteY2" fmla="*/ 781747 h 869017"/>
              <a:gd name="connsiteX3" fmla="*/ 1446448 w 1446448"/>
              <a:gd name="connsiteY3" fmla="*/ 869017 h 869017"/>
              <a:gd name="connsiteX4" fmla="*/ 1063 w 1446448"/>
              <a:gd name="connsiteY4" fmla="*/ 869017 h 869017"/>
              <a:gd name="connsiteX5" fmla="*/ 0 w 1446448"/>
              <a:gd name="connsiteY5" fmla="*/ 0 h 869017"/>
              <a:gd name="connsiteX0" fmla="*/ 0 w 1446448"/>
              <a:gd name="connsiteY0" fmla="*/ 0 h 869017"/>
              <a:gd name="connsiteX1" fmla="*/ 1431316 w 1446448"/>
              <a:gd name="connsiteY1" fmla="*/ 0 h 869017"/>
              <a:gd name="connsiteX2" fmla="*/ 1431316 w 1446448"/>
              <a:gd name="connsiteY2" fmla="*/ 781747 h 869017"/>
              <a:gd name="connsiteX3" fmla="*/ 1446448 w 1446448"/>
              <a:gd name="connsiteY3" fmla="*/ 869017 h 869017"/>
              <a:gd name="connsiteX4" fmla="*/ 948 w 1446448"/>
              <a:gd name="connsiteY4" fmla="*/ 781747 h 869017"/>
              <a:gd name="connsiteX5" fmla="*/ 0 w 1446448"/>
              <a:gd name="connsiteY5" fmla="*/ 0 h 869017"/>
              <a:gd name="connsiteX0" fmla="*/ 0 w 1446448"/>
              <a:gd name="connsiteY0" fmla="*/ 0 h 869017"/>
              <a:gd name="connsiteX1" fmla="*/ 1431316 w 1446448"/>
              <a:gd name="connsiteY1" fmla="*/ 0 h 869017"/>
              <a:gd name="connsiteX2" fmla="*/ 1431316 w 1446448"/>
              <a:gd name="connsiteY2" fmla="*/ 624663 h 869017"/>
              <a:gd name="connsiteX3" fmla="*/ 1446448 w 1446448"/>
              <a:gd name="connsiteY3" fmla="*/ 869017 h 869017"/>
              <a:gd name="connsiteX4" fmla="*/ 948 w 1446448"/>
              <a:gd name="connsiteY4" fmla="*/ 781747 h 869017"/>
              <a:gd name="connsiteX5" fmla="*/ 0 w 1446448"/>
              <a:gd name="connsiteY5" fmla="*/ 0 h 869017"/>
              <a:gd name="connsiteX0" fmla="*/ 0 w 1431316"/>
              <a:gd name="connsiteY0" fmla="*/ 0 h 781747"/>
              <a:gd name="connsiteX1" fmla="*/ 1431316 w 1431316"/>
              <a:gd name="connsiteY1" fmla="*/ 0 h 781747"/>
              <a:gd name="connsiteX2" fmla="*/ 1431316 w 1431316"/>
              <a:gd name="connsiteY2" fmla="*/ 624663 h 781747"/>
              <a:gd name="connsiteX3" fmla="*/ 1252257 w 1431316"/>
              <a:gd name="connsiteY3" fmla="*/ 781747 h 781747"/>
              <a:gd name="connsiteX4" fmla="*/ 948 w 1431316"/>
              <a:gd name="connsiteY4" fmla="*/ 781747 h 781747"/>
              <a:gd name="connsiteX5" fmla="*/ 0 w 1431316"/>
              <a:gd name="connsiteY5" fmla="*/ 0 h 781747"/>
              <a:gd name="connsiteX0" fmla="*/ 0 w 1431316"/>
              <a:gd name="connsiteY0" fmla="*/ 0 h 781747"/>
              <a:gd name="connsiteX1" fmla="*/ 1431316 w 1431316"/>
              <a:gd name="connsiteY1" fmla="*/ 0 h 781747"/>
              <a:gd name="connsiteX2" fmla="*/ 1431316 w 1431316"/>
              <a:gd name="connsiteY2" fmla="*/ 624663 h 781747"/>
              <a:gd name="connsiteX3" fmla="*/ 1151909 w 1431316"/>
              <a:gd name="connsiteY3" fmla="*/ 781747 h 781747"/>
              <a:gd name="connsiteX4" fmla="*/ 948 w 1431316"/>
              <a:gd name="connsiteY4" fmla="*/ 781747 h 781747"/>
              <a:gd name="connsiteX5" fmla="*/ 0 w 1431316"/>
              <a:gd name="connsiteY5" fmla="*/ 0 h 781747"/>
              <a:gd name="connsiteX0" fmla="*/ 0 w 1431316"/>
              <a:gd name="connsiteY0" fmla="*/ 0 h 939592"/>
              <a:gd name="connsiteX1" fmla="*/ 1431316 w 1431316"/>
              <a:gd name="connsiteY1" fmla="*/ 0 h 939592"/>
              <a:gd name="connsiteX2" fmla="*/ 1431316 w 1431316"/>
              <a:gd name="connsiteY2" fmla="*/ 624663 h 939592"/>
              <a:gd name="connsiteX3" fmla="*/ 1151909 w 1431316"/>
              <a:gd name="connsiteY3" fmla="*/ 781747 h 939592"/>
              <a:gd name="connsiteX4" fmla="*/ 1898 w 1431316"/>
              <a:gd name="connsiteY4" fmla="*/ 939592 h 939592"/>
              <a:gd name="connsiteX5" fmla="*/ 0 w 1431316"/>
              <a:gd name="connsiteY5" fmla="*/ 0 h 939592"/>
              <a:gd name="connsiteX0" fmla="*/ 0 w 1431316"/>
              <a:gd name="connsiteY0" fmla="*/ 0 h 939592"/>
              <a:gd name="connsiteX1" fmla="*/ 1431316 w 1431316"/>
              <a:gd name="connsiteY1" fmla="*/ 0 h 939592"/>
              <a:gd name="connsiteX2" fmla="*/ 1431316 w 1431316"/>
              <a:gd name="connsiteY2" fmla="*/ 624663 h 939592"/>
              <a:gd name="connsiteX3" fmla="*/ 1072907 w 1431316"/>
              <a:gd name="connsiteY3" fmla="*/ 939592 h 939592"/>
              <a:gd name="connsiteX4" fmla="*/ 1898 w 1431316"/>
              <a:gd name="connsiteY4" fmla="*/ 939592 h 939592"/>
              <a:gd name="connsiteX5" fmla="*/ 0 w 1431316"/>
              <a:gd name="connsiteY5" fmla="*/ 0 h 939592"/>
              <a:gd name="connsiteX0" fmla="*/ 0 w 1432247"/>
              <a:gd name="connsiteY0" fmla="*/ 0 h 939592"/>
              <a:gd name="connsiteX1" fmla="*/ 1431316 w 1432247"/>
              <a:gd name="connsiteY1" fmla="*/ 0 h 939592"/>
              <a:gd name="connsiteX2" fmla="*/ 1432247 w 1432247"/>
              <a:gd name="connsiteY2" fmla="*/ 670645 h 939592"/>
              <a:gd name="connsiteX3" fmla="*/ 1072907 w 1432247"/>
              <a:gd name="connsiteY3" fmla="*/ 939592 h 939592"/>
              <a:gd name="connsiteX4" fmla="*/ 1898 w 1432247"/>
              <a:gd name="connsiteY4" fmla="*/ 939592 h 939592"/>
              <a:gd name="connsiteX5" fmla="*/ 0 w 1432247"/>
              <a:gd name="connsiteY5" fmla="*/ 0 h 939592"/>
              <a:gd name="connsiteX0" fmla="*/ 0 w 1432247"/>
              <a:gd name="connsiteY0" fmla="*/ 0 h 939592"/>
              <a:gd name="connsiteX1" fmla="*/ 1431316 w 1432247"/>
              <a:gd name="connsiteY1" fmla="*/ 0 h 939592"/>
              <a:gd name="connsiteX2" fmla="*/ 1432247 w 1432247"/>
              <a:gd name="connsiteY2" fmla="*/ 670645 h 939592"/>
              <a:gd name="connsiteX3" fmla="*/ 856372 w 1432247"/>
              <a:gd name="connsiteY3" fmla="*/ 939592 h 939592"/>
              <a:gd name="connsiteX4" fmla="*/ 1898 w 1432247"/>
              <a:gd name="connsiteY4" fmla="*/ 939592 h 939592"/>
              <a:gd name="connsiteX5" fmla="*/ 0 w 1432247"/>
              <a:gd name="connsiteY5" fmla="*/ 0 h 939592"/>
              <a:gd name="connsiteX0" fmla="*/ 0 w 1431626"/>
              <a:gd name="connsiteY0" fmla="*/ 0 h 939592"/>
              <a:gd name="connsiteX1" fmla="*/ 1431316 w 1431626"/>
              <a:gd name="connsiteY1" fmla="*/ 0 h 939592"/>
              <a:gd name="connsiteX2" fmla="*/ 1416233 w 1431626"/>
              <a:gd name="connsiteY2" fmla="*/ 727776 h 939592"/>
              <a:gd name="connsiteX3" fmla="*/ 856372 w 1431626"/>
              <a:gd name="connsiteY3" fmla="*/ 939592 h 939592"/>
              <a:gd name="connsiteX4" fmla="*/ 1898 w 1431626"/>
              <a:gd name="connsiteY4" fmla="*/ 939592 h 939592"/>
              <a:gd name="connsiteX5" fmla="*/ 0 w 1431626"/>
              <a:gd name="connsiteY5" fmla="*/ 0 h 939592"/>
              <a:gd name="connsiteX0" fmla="*/ 0 w 1432247"/>
              <a:gd name="connsiteY0" fmla="*/ 0 h 939592"/>
              <a:gd name="connsiteX1" fmla="*/ 1431316 w 1432247"/>
              <a:gd name="connsiteY1" fmla="*/ 0 h 939592"/>
              <a:gd name="connsiteX2" fmla="*/ 1432247 w 1432247"/>
              <a:gd name="connsiteY2" fmla="*/ 688469 h 939592"/>
              <a:gd name="connsiteX3" fmla="*/ 856372 w 1432247"/>
              <a:gd name="connsiteY3" fmla="*/ 939592 h 939592"/>
              <a:gd name="connsiteX4" fmla="*/ 1898 w 1432247"/>
              <a:gd name="connsiteY4" fmla="*/ 939592 h 939592"/>
              <a:gd name="connsiteX5" fmla="*/ 0 w 1432247"/>
              <a:gd name="connsiteY5" fmla="*/ 0 h 939592"/>
              <a:gd name="connsiteX0" fmla="*/ 0 w 1435239"/>
              <a:gd name="connsiteY0" fmla="*/ 0 h 939592"/>
              <a:gd name="connsiteX1" fmla="*/ 1431316 w 1435239"/>
              <a:gd name="connsiteY1" fmla="*/ 0 h 939592"/>
              <a:gd name="connsiteX2" fmla="*/ 1435239 w 1435239"/>
              <a:gd name="connsiteY2" fmla="*/ 734550 h 939592"/>
              <a:gd name="connsiteX3" fmla="*/ 856372 w 1435239"/>
              <a:gd name="connsiteY3" fmla="*/ 939592 h 939592"/>
              <a:gd name="connsiteX4" fmla="*/ 1898 w 1435239"/>
              <a:gd name="connsiteY4" fmla="*/ 939592 h 939592"/>
              <a:gd name="connsiteX5" fmla="*/ 0 w 1435239"/>
              <a:gd name="connsiteY5" fmla="*/ 0 h 939592"/>
              <a:gd name="connsiteX0" fmla="*/ 354 w 1435593"/>
              <a:gd name="connsiteY0" fmla="*/ 0 h 1005970"/>
              <a:gd name="connsiteX1" fmla="*/ 1431670 w 1435593"/>
              <a:gd name="connsiteY1" fmla="*/ 0 h 1005970"/>
              <a:gd name="connsiteX2" fmla="*/ 1435593 w 1435593"/>
              <a:gd name="connsiteY2" fmla="*/ 734550 h 1005970"/>
              <a:gd name="connsiteX3" fmla="*/ 856726 w 1435593"/>
              <a:gd name="connsiteY3" fmla="*/ 939592 h 1005970"/>
              <a:gd name="connsiteX4" fmla="*/ 354 w 1435593"/>
              <a:gd name="connsiteY4" fmla="*/ 1005970 h 1005970"/>
              <a:gd name="connsiteX5" fmla="*/ 354 w 1435593"/>
              <a:gd name="connsiteY5" fmla="*/ 0 h 1005970"/>
              <a:gd name="connsiteX0" fmla="*/ 354 w 1435593"/>
              <a:gd name="connsiteY0" fmla="*/ 0 h 1005970"/>
              <a:gd name="connsiteX1" fmla="*/ 1431670 w 1435593"/>
              <a:gd name="connsiteY1" fmla="*/ 0 h 1005970"/>
              <a:gd name="connsiteX2" fmla="*/ 1435593 w 1435593"/>
              <a:gd name="connsiteY2" fmla="*/ 734550 h 1005970"/>
              <a:gd name="connsiteX3" fmla="*/ 860779 w 1435593"/>
              <a:gd name="connsiteY3" fmla="*/ 1005969 h 1005970"/>
              <a:gd name="connsiteX4" fmla="*/ 354 w 1435593"/>
              <a:gd name="connsiteY4" fmla="*/ 1005970 h 1005970"/>
              <a:gd name="connsiteX5" fmla="*/ 354 w 1435593"/>
              <a:gd name="connsiteY5" fmla="*/ 0 h 1005970"/>
              <a:gd name="connsiteX0" fmla="*/ 354 w 1431980"/>
              <a:gd name="connsiteY0" fmla="*/ 0 h 1005970"/>
              <a:gd name="connsiteX1" fmla="*/ 1431670 w 1431980"/>
              <a:gd name="connsiteY1" fmla="*/ 0 h 1005970"/>
              <a:gd name="connsiteX2" fmla="*/ 1431105 w 1431980"/>
              <a:gd name="connsiteY2" fmla="*/ 801523 h 1005970"/>
              <a:gd name="connsiteX3" fmla="*/ 860779 w 1431980"/>
              <a:gd name="connsiteY3" fmla="*/ 1005969 h 1005970"/>
              <a:gd name="connsiteX4" fmla="*/ 354 w 1431980"/>
              <a:gd name="connsiteY4" fmla="*/ 1005970 h 1005970"/>
              <a:gd name="connsiteX5" fmla="*/ 354 w 1431980"/>
              <a:gd name="connsiteY5" fmla="*/ 0 h 100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980" h="1005970">
                <a:moveTo>
                  <a:pt x="354" y="0"/>
                </a:moveTo>
                <a:lnTo>
                  <a:pt x="1431670" y="0"/>
                </a:lnTo>
                <a:cubicBezTo>
                  <a:pt x="1431980" y="223548"/>
                  <a:pt x="1430795" y="577975"/>
                  <a:pt x="1431105" y="801523"/>
                </a:cubicBezTo>
                <a:lnTo>
                  <a:pt x="860779" y="1005969"/>
                </a:lnTo>
                <a:lnTo>
                  <a:pt x="354" y="1005970"/>
                </a:lnTo>
                <a:cubicBezTo>
                  <a:pt x="0" y="716298"/>
                  <a:pt x="708" y="289672"/>
                  <a:pt x="354" y="0"/>
                </a:cubicBezTo>
                <a:close/>
              </a:path>
            </a:pathLst>
          </a:custGeom>
          <a:solidFill>
            <a:srgbClr val="0075BE"/>
          </a:solidFill>
        </p:spPr>
        <p:txBody>
          <a:bodyPr lIns="228571" tIns="30476" rIns="228571" bIns="48381" anchor="ctr" anchorCtr="0"/>
          <a:lstStyle>
            <a:lvl1pPr marL="0" indent="0">
              <a:buNone/>
              <a:defRPr sz="5700">
                <a:solidFill>
                  <a:schemeClr val="bg1"/>
                </a:solidFill>
              </a:defRPr>
            </a:lvl1pPr>
          </a:lstStyle>
          <a:p>
            <a:pPr lvl="0"/>
            <a:r>
              <a:rPr lang="de-DE" dirty="0" smtClean="0"/>
              <a:t>1.</a:t>
            </a:r>
            <a:endParaRPr lang="de-DE" dirty="0"/>
          </a:p>
        </p:txBody>
      </p:sp>
      <p:sp>
        <p:nvSpPr>
          <p:cNvPr id="20" name="Titel 1"/>
          <p:cNvSpPr>
            <a:spLocks noGrp="1"/>
          </p:cNvSpPr>
          <p:nvPr>
            <p:ph type="ctrTitle" hasCustomPrompt="1"/>
          </p:nvPr>
        </p:nvSpPr>
        <p:spPr>
          <a:xfrm>
            <a:off x="272480" y="4287510"/>
            <a:ext cx="9322309" cy="698140"/>
          </a:xfrm>
          <a:prstGeom prst="rect">
            <a:avLst/>
          </a:prstGeom>
        </p:spPr>
        <p:txBody>
          <a:bodyPr vert="horz" lIns="0" tIns="35996" rIns="91431" bIns="0" rtlCol="0" anchor="b">
            <a:normAutofit/>
          </a:bodyPr>
          <a:lstStyle>
            <a:lvl1pPr algn="l" defTabSz="914303" rtl="0" eaLnBrk="1" latinLnBrk="0" hangingPunct="1">
              <a:lnSpc>
                <a:spcPct val="80000"/>
              </a:lnSpc>
              <a:spcBef>
                <a:spcPct val="0"/>
              </a:spcBef>
              <a:buNone/>
              <a:defRPr lang="de-DE" sz="4400" b="1" kern="1200" cap="all" baseline="0" dirty="0" smtClean="0">
                <a:solidFill>
                  <a:schemeClr val="tx1"/>
                </a:solidFill>
                <a:latin typeface="Arial" pitchFamily="34" charset="0"/>
                <a:ea typeface="+mj-ea"/>
                <a:cs typeface="Arial" pitchFamily="34" charset="0"/>
              </a:defRPr>
            </a:lvl1pPr>
          </a:lstStyle>
          <a:p>
            <a:r>
              <a:rPr lang="de-DE" dirty="0" smtClean="0"/>
              <a:t>Name </a:t>
            </a:r>
            <a:r>
              <a:rPr lang="de-DE" dirty="0" err="1" smtClean="0"/>
              <a:t>of</a:t>
            </a:r>
            <a:r>
              <a:rPr lang="de-DE" dirty="0" smtClean="0"/>
              <a:t> Topic</a:t>
            </a:r>
            <a:endParaRPr lang="de-DE" dirty="0"/>
          </a:p>
        </p:txBody>
      </p:sp>
      <p:sp>
        <p:nvSpPr>
          <p:cNvPr id="21" name="Untertitel 2"/>
          <p:cNvSpPr>
            <a:spLocks noGrp="1"/>
          </p:cNvSpPr>
          <p:nvPr>
            <p:ph type="subTitle" idx="1" hasCustomPrompt="1"/>
          </p:nvPr>
        </p:nvSpPr>
        <p:spPr>
          <a:xfrm>
            <a:off x="308781" y="5157193"/>
            <a:ext cx="9286007" cy="272758"/>
          </a:xfrm>
          <a:prstGeom prst="rect">
            <a:avLst/>
          </a:prstGeom>
        </p:spPr>
        <p:txBody>
          <a:bodyPr lIns="0" tIns="0" rIns="0" bIns="0">
            <a:normAutofit/>
          </a:bodyPr>
          <a:lstStyle>
            <a:lvl1pPr marL="268259" indent="-268259" algn="l" defTabSz="914303" rtl="0" eaLnBrk="1" latinLnBrk="0" hangingPunct="1">
              <a:lnSpc>
                <a:spcPct val="80000"/>
              </a:lnSpc>
              <a:spcBef>
                <a:spcPts val="0"/>
              </a:spcBef>
              <a:spcAft>
                <a:spcPts val="0"/>
              </a:spcAft>
              <a:buFontTx/>
              <a:buBlip>
                <a:blip r:embed="rId2"/>
              </a:buBlip>
              <a:defRPr lang="de-DE" sz="2400" b="0" kern="1200" baseline="0" dirty="0" err="1" smtClean="0">
                <a:solidFill>
                  <a:srgbClr val="0075BE"/>
                </a:solidFill>
                <a:latin typeface="Arial" pitchFamily="34" charset="0"/>
                <a:ea typeface="+mn-ea"/>
                <a:cs typeface="Arial" pitchFamily="34" charset="0"/>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de-DE" dirty="0" err="1" smtClean="0"/>
              <a:t>Subname</a:t>
            </a:r>
            <a:r>
              <a:rPr lang="de-DE" dirty="0" smtClean="0"/>
              <a:t> </a:t>
            </a:r>
            <a:r>
              <a:rPr lang="de-DE" dirty="0" err="1" smtClean="0"/>
              <a:t>of</a:t>
            </a:r>
            <a:r>
              <a:rPr lang="de-DE" dirty="0" smtClean="0"/>
              <a:t> </a:t>
            </a:r>
            <a:r>
              <a:rPr lang="de-DE" dirty="0" err="1" smtClean="0"/>
              <a:t>topic</a:t>
            </a:r>
            <a:endParaRPr lang="de-DE" dirty="0"/>
          </a:p>
        </p:txBody>
      </p:sp>
    </p:spTree>
    <p:extLst>
      <p:ext uri="{BB962C8B-B14F-4D97-AF65-F5344CB8AC3E}">
        <p14:creationId xmlns:p14="http://schemas.microsoft.com/office/powerpoint/2010/main" val="12067743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11" name="Textplatzhalter 26"/>
          <p:cNvSpPr>
            <a:spLocks noGrp="1"/>
          </p:cNvSpPr>
          <p:nvPr>
            <p:ph type="body" sz="quarter" idx="23" hasCustomPrompt="1"/>
          </p:nvPr>
        </p:nvSpPr>
        <p:spPr>
          <a:xfrm>
            <a:off x="312653" y="4573121"/>
            <a:ext cx="1152312" cy="856830"/>
          </a:xfrm>
          <a:custGeom>
            <a:avLst/>
            <a:gdLst>
              <a:gd name="connsiteX0" fmla="*/ 0 w 1619250"/>
              <a:gd name="connsiteY0" fmla="*/ 0 h 809625"/>
              <a:gd name="connsiteX1" fmla="*/ 1619250 w 1619250"/>
              <a:gd name="connsiteY1" fmla="*/ 0 h 809625"/>
              <a:gd name="connsiteX2" fmla="*/ 1619250 w 1619250"/>
              <a:gd name="connsiteY2" fmla="*/ 809625 h 809625"/>
              <a:gd name="connsiteX3" fmla="*/ 0 w 1619250"/>
              <a:gd name="connsiteY3" fmla="*/ 809625 h 809625"/>
              <a:gd name="connsiteX4" fmla="*/ 0 w 1619250"/>
              <a:gd name="connsiteY4" fmla="*/ 0 h 809625"/>
              <a:gd name="connsiteX0" fmla="*/ 0 w 1619250"/>
              <a:gd name="connsiteY0" fmla="*/ 0 h 816628"/>
              <a:gd name="connsiteX1" fmla="*/ 1619250 w 1619250"/>
              <a:gd name="connsiteY1" fmla="*/ 0 h 816628"/>
              <a:gd name="connsiteX2" fmla="*/ 1619250 w 1619250"/>
              <a:gd name="connsiteY2" fmla="*/ 809625 h 816628"/>
              <a:gd name="connsiteX3" fmla="*/ 1083796 w 1619250"/>
              <a:gd name="connsiteY3" fmla="*/ 816628 h 816628"/>
              <a:gd name="connsiteX4" fmla="*/ 0 w 1619250"/>
              <a:gd name="connsiteY4" fmla="*/ 809625 h 816628"/>
              <a:gd name="connsiteX5" fmla="*/ 0 w 1619250"/>
              <a:gd name="connsiteY5" fmla="*/ 0 h 816628"/>
              <a:gd name="connsiteX0" fmla="*/ 0 w 1627188"/>
              <a:gd name="connsiteY0" fmla="*/ 0 h 816628"/>
              <a:gd name="connsiteX1" fmla="*/ 1619250 w 1627188"/>
              <a:gd name="connsiteY1" fmla="*/ 0 h 816628"/>
              <a:gd name="connsiteX2" fmla="*/ 1627188 w 1627188"/>
              <a:gd name="connsiteY2" fmla="*/ 539749 h 816628"/>
              <a:gd name="connsiteX3" fmla="*/ 1083796 w 1627188"/>
              <a:gd name="connsiteY3" fmla="*/ 816628 h 816628"/>
              <a:gd name="connsiteX4" fmla="*/ 0 w 1627188"/>
              <a:gd name="connsiteY4" fmla="*/ 809625 h 816628"/>
              <a:gd name="connsiteX5" fmla="*/ 0 w 1627188"/>
              <a:gd name="connsiteY5" fmla="*/ 0 h 816628"/>
              <a:gd name="connsiteX0" fmla="*/ 0 w 1627188"/>
              <a:gd name="connsiteY0" fmla="*/ 0 h 816628"/>
              <a:gd name="connsiteX1" fmla="*/ 1627188 w 1627188"/>
              <a:gd name="connsiteY1" fmla="*/ 1581 h 816628"/>
              <a:gd name="connsiteX2" fmla="*/ 1627188 w 1627188"/>
              <a:gd name="connsiteY2" fmla="*/ 539749 h 816628"/>
              <a:gd name="connsiteX3" fmla="*/ 1083796 w 1627188"/>
              <a:gd name="connsiteY3" fmla="*/ 816628 h 816628"/>
              <a:gd name="connsiteX4" fmla="*/ 0 w 1627188"/>
              <a:gd name="connsiteY4" fmla="*/ 809625 h 816628"/>
              <a:gd name="connsiteX5" fmla="*/ 0 w 1627188"/>
              <a:gd name="connsiteY5" fmla="*/ 0 h 816628"/>
              <a:gd name="connsiteX0" fmla="*/ 0 w 1627188"/>
              <a:gd name="connsiteY0" fmla="*/ 0 h 869017"/>
              <a:gd name="connsiteX1" fmla="*/ 1627188 w 1627188"/>
              <a:gd name="connsiteY1" fmla="*/ 1581 h 869017"/>
              <a:gd name="connsiteX2" fmla="*/ 1627188 w 1627188"/>
              <a:gd name="connsiteY2" fmla="*/ 539749 h 869017"/>
              <a:gd name="connsiteX3" fmla="*/ 1083796 w 1627188"/>
              <a:gd name="connsiteY3" fmla="*/ 816628 h 869017"/>
              <a:gd name="connsiteX4" fmla="*/ 1063 w 1627188"/>
              <a:gd name="connsiteY4" fmla="*/ 869017 h 869017"/>
              <a:gd name="connsiteX5" fmla="*/ 0 w 1627188"/>
              <a:gd name="connsiteY5" fmla="*/ 0 h 869017"/>
              <a:gd name="connsiteX0" fmla="*/ 0 w 1627188"/>
              <a:gd name="connsiteY0" fmla="*/ 0 h 869017"/>
              <a:gd name="connsiteX1" fmla="*/ 1627188 w 1627188"/>
              <a:gd name="connsiteY1" fmla="*/ 1581 h 869017"/>
              <a:gd name="connsiteX2" fmla="*/ 1627188 w 1627188"/>
              <a:gd name="connsiteY2" fmla="*/ 539749 h 869017"/>
              <a:gd name="connsiteX3" fmla="*/ 1084969 w 1627188"/>
              <a:gd name="connsiteY3" fmla="*/ 869017 h 869017"/>
              <a:gd name="connsiteX4" fmla="*/ 1063 w 1627188"/>
              <a:gd name="connsiteY4" fmla="*/ 869017 h 869017"/>
              <a:gd name="connsiteX5" fmla="*/ 0 w 1627188"/>
              <a:gd name="connsiteY5" fmla="*/ 0 h 869017"/>
              <a:gd name="connsiteX0" fmla="*/ 0 w 1627188"/>
              <a:gd name="connsiteY0" fmla="*/ 0 h 869017"/>
              <a:gd name="connsiteX1" fmla="*/ 1627188 w 1627188"/>
              <a:gd name="connsiteY1" fmla="*/ 1581 h 869017"/>
              <a:gd name="connsiteX2" fmla="*/ 1627188 w 1627188"/>
              <a:gd name="connsiteY2" fmla="*/ 539749 h 869017"/>
              <a:gd name="connsiteX3" fmla="*/ 1446448 w 1627188"/>
              <a:gd name="connsiteY3" fmla="*/ 869017 h 869017"/>
              <a:gd name="connsiteX4" fmla="*/ 1063 w 1627188"/>
              <a:gd name="connsiteY4" fmla="*/ 869017 h 869017"/>
              <a:gd name="connsiteX5" fmla="*/ 0 w 1627188"/>
              <a:gd name="connsiteY5" fmla="*/ 0 h 869017"/>
              <a:gd name="connsiteX0" fmla="*/ 0 w 1627188"/>
              <a:gd name="connsiteY0" fmla="*/ 0 h 869017"/>
              <a:gd name="connsiteX1" fmla="*/ 1627188 w 1627188"/>
              <a:gd name="connsiteY1" fmla="*/ 1581 h 869017"/>
              <a:gd name="connsiteX2" fmla="*/ 1627188 w 1627188"/>
              <a:gd name="connsiteY2" fmla="*/ 791592 h 869017"/>
              <a:gd name="connsiteX3" fmla="*/ 1446448 w 1627188"/>
              <a:gd name="connsiteY3" fmla="*/ 869017 h 869017"/>
              <a:gd name="connsiteX4" fmla="*/ 1063 w 1627188"/>
              <a:gd name="connsiteY4" fmla="*/ 869017 h 869017"/>
              <a:gd name="connsiteX5" fmla="*/ 0 w 1627188"/>
              <a:gd name="connsiteY5" fmla="*/ 0 h 869017"/>
              <a:gd name="connsiteX0" fmla="*/ 0 w 1627188"/>
              <a:gd name="connsiteY0" fmla="*/ 0 h 869017"/>
              <a:gd name="connsiteX1" fmla="*/ 1431316 w 1627188"/>
              <a:gd name="connsiteY1" fmla="*/ 0 h 869017"/>
              <a:gd name="connsiteX2" fmla="*/ 1627188 w 1627188"/>
              <a:gd name="connsiteY2" fmla="*/ 791592 h 869017"/>
              <a:gd name="connsiteX3" fmla="*/ 1446448 w 1627188"/>
              <a:gd name="connsiteY3" fmla="*/ 869017 h 869017"/>
              <a:gd name="connsiteX4" fmla="*/ 1063 w 1627188"/>
              <a:gd name="connsiteY4" fmla="*/ 869017 h 869017"/>
              <a:gd name="connsiteX5" fmla="*/ 0 w 1627188"/>
              <a:gd name="connsiteY5" fmla="*/ 0 h 869017"/>
              <a:gd name="connsiteX0" fmla="*/ 0 w 1446448"/>
              <a:gd name="connsiteY0" fmla="*/ 0 h 869017"/>
              <a:gd name="connsiteX1" fmla="*/ 1431316 w 1446448"/>
              <a:gd name="connsiteY1" fmla="*/ 0 h 869017"/>
              <a:gd name="connsiteX2" fmla="*/ 1431316 w 1446448"/>
              <a:gd name="connsiteY2" fmla="*/ 781747 h 869017"/>
              <a:gd name="connsiteX3" fmla="*/ 1446448 w 1446448"/>
              <a:gd name="connsiteY3" fmla="*/ 869017 h 869017"/>
              <a:gd name="connsiteX4" fmla="*/ 1063 w 1446448"/>
              <a:gd name="connsiteY4" fmla="*/ 869017 h 869017"/>
              <a:gd name="connsiteX5" fmla="*/ 0 w 1446448"/>
              <a:gd name="connsiteY5" fmla="*/ 0 h 869017"/>
              <a:gd name="connsiteX0" fmla="*/ 0 w 1446448"/>
              <a:gd name="connsiteY0" fmla="*/ 0 h 869017"/>
              <a:gd name="connsiteX1" fmla="*/ 1431316 w 1446448"/>
              <a:gd name="connsiteY1" fmla="*/ 0 h 869017"/>
              <a:gd name="connsiteX2" fmla="*/ 1431316 w 1446448"/>
              <a:gd name="connsiteY2" fmla="*/ 781747 h 869017"/>
              <a:gd name="connsiteX3" fmla="*/ 1446448 w 1446448"/>
              <a:gd name="connsiteY3" fmla="*/ 869017 h 869017"/>
              <a:gd name="connsiteX4" fmla="*/ 948 w 1446448"/>
              <a:gd name="connsiteY4" fmla="*/ 781747 h 869017"/>
              <a:gd name="connsiteX5" fmla="*/ 0 w 1446448"/>
              <a:gd name="connsiteY5" fmla="*/ 0 h 869017"/>
              <a:gd name="connsiteX0" fmla="*/ 0 w 1446448"/>
              <a:gd name="connsiteY0" fmla="*/ 0 h 869017"/>
              <a:gd name="connsiteX1" fmla="*/ 1431316 w 1446448"/>
              <a:gd name="connsiteY1" fmla="*/ 0 h 869017"/>
              <a:gd name="connsiteX2" fmla="*/ 1431316 w 1446448"/>
              <a:gd name="connsiteY2" fmla="*/ 624663 h 869017"/>
              <a:gd name="connsiteX3" fmla="*/ 1446448 w 1446448"/>
              <a:gd name="connsiteY3" fmla="*/ 869017 h 869017"/>
              <a:gd name="connsiteX4" fmla="*/ 948 w 1446448"/>
              <a:gd name="connsiteY4" fmla="*/ 781747 h 869017"/>
              <a:gd name="connsiteX5" fmla="*/ 0 w 1446448"/>
              <a:gd name="connsiteY5" fmla="*/ 0 h 869017"/>
              <a:gd name="connsiteX0" fmla="*/ 0 w 1431316"/>
              <a:gd name="connsiteY0" fmla="*/ 0 h 781747"/>
              <a:gd name="connsiteX1" fmla="*/ 1431316 w 1431316"/>
              <a:gd name="connsiteY1" fmla="*/ 0 h 781747"/>
              <a:gd name="connsiteX2" fmla="*/ 1431316 w 1431316"/>
              <a:gd name="connsiteY2" fmla="*/ 624663 h 781747"/>
              <a:gd name="connsiteX3" fmla="*/ 1252257 w 1431316"/>
              <a:gd name="connsiteY3" fmla="*/ 781747 h 781747"/>
              <a:gd name="connsiteX4" fmla="*/ 948 w 1431316"/>
              <a:gd name="connsiteY4" fmla="*/ 781747 h 781747"/>
              <a:gd name="connsiteX5" fmla="*/ 0 w 1431316"/>
              <a:gd name="connsiteY5" fmla="*/ 0 h 781747"/>
              <a:gd name="connsiteX0" fmla="*/ 0 w 1431316"/>
              <a:gd name="connsiteY0" fmla="*/ 0 h 781747"/>
              <a:gd name="connsiteX1" fmla="*/ 1431316 w 1431316"/>
              <a:gd name="connsiteY1" fmla="*/ 0 h 781747"/>
              <a:gd name="connsiteX2" fmla="*/ 1431316 w 1431316"/>
              <a:gd name="connsiteY2" fmla="*/ 624663 h 781747"/>
              <a:gd name="connsiteX3" fmla="*/ 1151909 w 1431316"/>
              <a:gd name="connsiteY3" fmla="*/ 781747 h 781747"/>
              <a:gd name="connsiteX4" fmla="*/ 948 w 1431316"/>
              <a:gd name="connsiteY4" fmla="*/ 781747 h 781747"/>
              <a:gd name="connsiteX5" fmla="*/ 0 w 1431316"/>
              <a:gd name="connsiteY5" fmla="*/ 0 h 781747"/>
              <a:gd name="connsiteX0" fmla="*/ 0 w 1431316"/>
              <a:gd name="connsiteY0" fmla="*/ 0 h 939592"/>
              <a:gd name="connsiteX1" fmla="*/ 1431316 w 1431316"/>
              <a:gd name="connsiteY1" fmla="*/ 0 h 939592"/>
              <a:gd name="connsiteX2" fmla="*/ 1431316 w 1431316"/>
              <a:gd name="connsiteY2" fmla="*/ 624663 h 939592"/>
              <a:gd name="connsiteX3" fmla="*/ 1151909 w 1431316"/>
              <a:gd name="connsiteY3" fmla="*/ 781747 h 939592"/>
              <a:gd name="connsiteX4" fmla="*/ 1898 w 1431316"/>
              <a:gd name="connsiteY4" fmla="*/ 939592 h 939592"/>
              <a:gd name="connsiteX5" fmla="*/ 0 w 1431316"/>
              <a:gd name="connsiteY5" fmla="*/ 0 h 939592"/>
              <a:gd name="connsiteX0" fmla="*/ 0 w 1431316"/>
              <a:gd name="connsiteY0" fmla="*/ 0 h 939592"/>
              <a:gd name="connsiteX1" fmla="*/ 1431316 w 1431316"/>
              <a:gd name="connsiteY1" fmla="*/ 0 h 939592"/>
              <a:gd name="connsiteX2" fmla="*/ 1431316 w 1431316"/>
              <a:gd name="connsiteY2" fmla="*/ 624663 h 939592"/>
              <a:gd name="connsiteX3" fmla="*/ 1072907 w 1431316"/>
              <a:gd name="connsiteY3" fmla="*/ 939592 h 939592"/>
              <a:gd name="connsiteX4" fmla="*/ 1898 w 1431316"/>
              <a:gd name="connsiteY4" fmla="*/ 939592 h 939592"/>
              <a:gd name="connsiteX5" fmla="*/ 0 w 1431316"/>
              <a:gd name="connsiteY5" fmla="*/ 0 h 939592"/>
              <a:gd name="connsiteX0" fmla="*/ 0 w 1432247"/>
              <a:gd name="connsiteY0" fmla="*/ 0 h 939592"/>
              <a:gd name="connsiteX1" fmla="*/ 1431316 w 1432247"/>
              <a:gd name="connsiteY1" fmla="*/ 0 h 939592"/>
              <a:gd name="connsiteX2" fmla="*/ 1432247 w 1432247"/>
              <a:gd name="connsiteY2" fmla="*/ 670645 h 939592"/>
              <a:gd name="connsiteX3" fmla="*/ 1072907 w 1432247"/>
              <a:gd name="connsiteY3" fmla="*/ 939592 h 939592"/>
              <a:gd name="connsiteX4" fmla="*/ 1898 w 1432247"/>
              <a:gd name="connsiteY4" fmla="*/ 939592 h 939592"/>
              <a:gd name="connsiteX5" fmla="*/ 0 w 1432247"/>
              <a:gd name="connsiteY5" fmla="*/ 0 h 939592"/>
              <a:gd name="connsiteX0" fmla="*/ 0 w 1432247"/>
              <a:gd name="connsiteY0" fmla="*/ 0 h 939592"/>
              <a:gd name="connsiteX1" fmla="*/ 1431316 w 1432247"/>
              <a:gd name="connsiteY1" fmla="*/ 0 h 939592"/>
              <a:gd name="connsiteX2" fmla="*/ 1432247 w 1432247"/>
              <a:gd name="connsiteY2" fmla="*/ 670645 h 939592"/>
              <a:gd name="connsiteX3" fmla="*/ 856372 w 1432247"/>
              <a:gd name="connsiteY3" fmla="*/ 939592 h 939592"/>
              <a:gd name="connsiteX4" fmla="*/ 1898 w 1432247"/>
              <a:gd name="connsiteY4" fmla="*/ 939592 h 939592"/>
              <a:gd name="connsiteX5" fmla="*/ 0 w 1432247"/>
              <a:gd name="connsiteY5" fmla="*/ 0 h 939592"/>
              <a:gd name="connsiteX0" fmla="*/ 0 w 1431626"/>
              <a:gd name="connsiteY0" fmla="*/ 0 h 939592"/>
              <a:gd name="connsiteX1" fmla="*/ 1431316 w 1431626"/>
              <a:gd name="connsiteY1" fmla="*/ 0 h 939592"/>
              <a:gd name="connsiteX2" fmla="*/ 1416233 w 1431626"/>
              <a:gd name="connsiteY2" fmla="*/ 727776 h 939592"/>
              <a:gd name="connsiteX3" fmla="*/ 856372 w 1431626"/>
              <a:gd name="connsiteY3" fmla="*/ 939592 h 939592"/>
              <a:gd name="connsiteX4" fmla="*/ 1898 w 1431626"/>
              <a:gd name="connsiteY4" fmla="*/ 939592 h 939592"/>
              <a:gd name="connsiteX5" fmla="*/ 0 w 1431626"/>
              <a:gd name="connsiteY5" fmla="*/ 0 h 939592"/>
              <a:gd name="connsiteX0" fmla="*/ 0 w 1432247"/>
              <a:gd name="connsiteY0" fmla="*/ 0 h 939592"/>
              <a:gd name="connsiteX1" fmla="*/ 1431316 w 1432247"/>
              <a:gd name="connsiteY1" fmla="*/ 0 h 939592"/>
              <a:gd name="connsiteX2" fmla="*/ 1432247 w 1432247"/>
              <a:gd name="connsiteY2" fmla="*/ 688469 h 939592"/>
              <a:gd name="connsiteX3" fmla="*/ 856372 w 1432247"/>
              <a:gd name="connsiteY3" fmla="*/ 939592 h 939592"/>
              <a:gd name="connsiteX4" fmla="*/ 1898 w 1432247"/>
              <a:gd name="connsiteY4" fmla="*/ 939592 h 939592"/>
              <a:gd name="connsiteX5" fmla="*/ 0 w 1432247"/>
              <a:gd name="connsiteY5" fmla="*/ 0 h 939592"/>
              <a:gd name="connsiteX0" fmla="*/ 0 w 1435239"/>
              <a:gd name="connsiteY0" fmla="*/ 0 h 939592"/>
              <a:gd name="connsiteX1" fmla="*/ 1431316 w 1435239"/>
              <a:gd name="connsiteY1" fmla="*/ 0 h 939592"/>
              <a:gd name="connsiteX2" fmla="*/ 1435239 w 1435239"/>
              <a:gd name="connsiteY2" fmla="*/ 734550 h 939592"/>
              <a:gd name="connsiteX3" fmla="*/ 856372 w 1435239"/>
              <a:gd name="connsiteY3" fmla="*/ 939592 h 939592"/>
              <a:gd name="connsiteX4" fmla="*/ 1898 w 1435239"/>
              <a:gd name="connsiteY4" fmla="*/ 939592 h 939592"/>
              <a:gd name="connsiteX5" fmla="*/ 0 w 1435239"/>
              <a:gd name="connsiteY5" fmla="*/ 0 h 939592"/>
              <a:gd name="connsiteX0" fmla="*/ 354 w 1435593"/>
              <a:gd name="connsiteY0" fmla="*/ 0 h 1005970"/>
              <a:gd name="connsiteX1" fmla="*/ 1431670 w 1435593"/>
              <a:gd name="connsiteY1" fmla="*/ 0 h 1005970"/>
              <a:gd name="connsiteX2" fmla="*/ 1435593 w 1435593"/>
              <a:gd name="connsiteY2" fmla="*/ 734550 h 1005970"/>
              <a:gd name="connsiteX3" fmla="*/ 856726 w 1435593"/>
              <a:gd name="connsiteY3" fmla="*/ 939592 h 1005970"/>
              <a:gd name="connsiteX4" fmla="*/ 354 w 1435593"/>
              <a:gd name="connsiteY4" fmla="*/ 1005970 h 1005970"/>
              <a:gd name="connsiteX5" fmla="*/ 354 w 1435593"/>
              <a:gd name="connsiteY5" fmla="*/ 0 h 1005970"/>
              <a:gd name="connsiteX0" fmla="*/ 354 w 1435593"/>
              <a:gd name="connsiteY0" fmla="*/ 0 h 1005970"/>
              <a:gd name="connsiteX1" fmla="*/ 1431670 w 1435593"/>
              <a:gd name="connsiteY1" fmla="*/ 0 h 1005970"/>
              <a:gd name="connsiteX2" fmla="*/ 1435593 w 1435593"/>
              <a:gd name="connsiteY2" fmla="*/ 734550 h 1005970"/>
              <a:gd name="connsiteX3" fmla="*/ 860779 w 1435593"/>
              <a:gd name="connsiteY3" fmla="*/ 1005969 h 1005970"/>
              <a:gd name="connsiteX4" fmla="*/ 354 w 1435593"/>
              <a:gd name="connsiteY4" fmla="*/ 1005970 h 1005970"/>
              <a:gd name="connsiteX5" fmla="*/ 354 w 1435593"/>
              <a:gd name="connsiteY5" fmla="*/ 0 h 1005970"/>
              <a:gd name="connsiteX0" fmla="*/ 354 w 1431980"/>
              <a:gd name="connsiteY0" fmla="*/ 0 h 1005970"/>
              <a:gd name="connsiteX1" fmla="*/ 1431670 w 1431980"/>
              <a:gd name="connsiteY1" fmla="*/ 0 h 1005970"/>
              <a:gd name="connsiteX2" fmla="*/ 1431105 w 1431980"/>
              <a:gd name="connsiteY2" fmla="*/ 801523 h 1005970"/>
              <a:gd name="connsiteX3" fmla="*/ 860779 w 1431980"/>
              <a:gd name="connsiteY3" fmla="*/ 1005969 h 1005970"/>
              <a:gd name="connsiteX4" fmla="*/ 354 w 1431980"/>
              <a:gd name="connsiteY4" fmla="*/ 1005970 h 1005970"/>
              <a:gd name="connsiteX5" fmla="*/ 354 w 1431980"/>
              <a:gd name="connsiteY5" fmla="*/ 0 h 100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1980" h="1005970">
                <a:moveTo>
                  <a:pt x="354" y="0"/>
                </a:moveTo>
                <a:lnTo>
                  <a:pt x="1431670" y="0"/>
                </a:lnTo>
                <a:cubicBezTo>
                  <a:pt x="1431980" y="223548"/>
                  <a:pt x="1430795" y="577975"/>
                  <a:pt x="1431105" y="801523"/>
                </a:cubicBezTo>
                <a:lnTo>
                  <a:pt x="860779" y="1005969"/>
                </a:lnTo>
                <a:lnTo>
                  <a:pt x="354" y="1005970"/>
                </a:lnTo>
                <a:cubicBezTo>
                  <a:pt x="0" y="716298"/>
                  <a:pt x="708" y="289672"/>
                  <a:pt x="354" y="0"/>
                </a:cubicBezTo>
                <a:close/>
              </a:path>
            </a:pathLst>
          </a:custGeom>
          <a:solidFill>
            <a:srgbClr val="0075BE"/>
          </a:solidFill>
        </p:spPr>
        <p:txBody>
          <a:bodyPr lIns="228571" tIns="30476" rIns="228571" bIns="48381" anchor="ctr" anchorCtr="0"/>
          <a:lstStyle>
            <a:lvl1pPr marL="0" indent="0">
              <a:buNone/>
              <a:defRPr sz="5700">
                <a:solidFill>
                  <a:schemeClr val="bg1"/>
                </a:solidFill>
              </a:defRPr>
            </a:lvl1pPr>
          </a:lstStyle>
          <a:p>
            <a:pPr lvl="0"/>
            <a:r>
              <a:rPr lang="de-DE" dirty="0" smtClean="0"/>
              <a:t>1.</a:t>
            </a:r>
            <a:endParaRPr lang="de-DE" dirty="0"/>
          </a:p>
        </p:txBody>
      </p:sp>
      <p:sp>
        <p:nvSpPr>
          <p:cNvPr id="7" name="Titel 1"/>
          <p:cNvSpPr>
            <a:spLocks noGrp="1"/>
          </p:cNvSpPr>
          <p:nvPr>
            <p:ph type="ctrTitle" hasCustomPrompt="1"/>
          </p:nvPr>
        </p:nvSpPr>
        <p:spPr>
          <a:xfrm>
            <a:off x="1831088" y="4571441"/>
            <a:ext cx="7763701" cy="342913"/>
          </a:xfrm>
          <a:prstGeom prst="rect">
            <a:avLst/>
          </a:prstGeom>
        </p:spPr>
        <p:txBody>
          <a:bodyPr vert="horz" lIns="0" tIns="35996" rIns="91431" bIns="0" rtlCol="0" anchor="b">
            <a:normAutofit/>
          </a:bodyPr>
          <a:lstStyle>
            <a:lvl1pPr algn="l" defTabSz="914303" rtl="0" eaLnBrk="1" latinLnBrk="0" hangingPunct="1">
              <a:lnSpc>
                <a:spcPct val="80000"/>
              </a:lnSpc>
              <a:spcBef>
                <a:spcPct val="0"/>
              </a:spcBef>
              <a:buNone/>
              <a:defRPr lang="de-DE" sz="2100" b="1" kern="1200" cap="all" baseline="0" dirty="0" smtClean="0">
                <a:solidFill>
                  <a:srgbClr val="0075BE"/>
                </a:solidFill>
                <a:latin typeface="Arial" pitchFamily="34" charset="0"/>
                <a:ea typeface="+mj-ea"/>
                <a:cs typeface="Arial" pitchFamily="34" charset="0"/>
              </a:defRPr>
            </a:lvl1pPr>
          </a:lstStyle>
          <a:p>
            <a:r>
              <a:rPr lang="de-DE" dirty="0" smtClean="0"/>
              <a:t>1. Name </a:t>
            </a:r>
            <a:r>
              <a:rPr lang="de-DE" dirty="0" err="1" smtClean="0"/>
              <a:t>of</a:t>
            </a:r>
            <a:r>
              <a:rPr lang="de-DE" dirty="0" smtClean="0"/>
              <a:t> Topic</a:t>
            </a:r>
            <a:endParaRPr lang="de-DE" dirty="0"/>
          </a:p>
        </p:txBody>
      </p:sp>
      <p:sp>
        <p:nvSpPr>
          <p:cNvPr id="8" name="Textplatzhalter 7"/>
          <p:cNvSpPr>
            <a:spLocks noGrp="1"/>
          </p:cNvSpPr>
          <p:nvPr>
            <p:ph type="body" sz="quarter" idx="13" hasCustomPrompt="1"/>
          </p:nvPr>
        </p:nvSpPr>
        <p:spPr>
          <a:xfrm>
            <a:off x="1851938" y="5093401"/>
            <a:ext cx="7742849" cy="336551"/>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err="1" smtClean="0"/>
              <a:t>Subline</a:t>
            </a:r>
            <a:endParaRPr lang="de-DE" dirty="0" smtClean="0"/>
          </a:p>
        </p:txBody>
      </p:sp>
    </p:spTree>
    <p:extLst>
      <p:ext uri="{BB962C8B-B14F-4D97-AF65-F5344CB8AC3E}">
        <p14:creationId xmlns:p14="http://schemas.microsoft.com/office/powerpoint/2010/main" val="36925138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72480" y="3515625"/>
            <a:ext cx="8420100" cy="1470026"/>
          </a:xfrm>
          <a:prstGeom prst="rect">
            <a:avLst/>
          </a:prstGeom>
        </p:spPr>
        <p:txBody>
          <a:bodyPr vert="horz" lIns="0" tIns="35996" rIns="91431" bIns="0" rtlCol="0" anchor="b">
            <a:normAutofit/>
          </a:bodyPr>
          <a:lstStyle>
            <a:lvl1pPr algn="l" defTabSz="914303" rtl="0" eaLnBrk="1" latinLnBrk="0" hangingPunct="1">
              <a:lnSpc>
                <a:spcPct val="80000"/>
              </a:lnSpc>
              <a:spcBef>
                <a:spcPct val="0"/>
              </a:spcBef>
              <a:buNone/>
              <a:defRPr lang="de-DE" sz="4400" b="1" kern="1200" cap="all" baseline="0" dirty="0" smtClean="0">
                <a:solidFill>
                  <a:schemeClr val="tx1"/>
                </a:solidFill>
                <a:latin typeface="Arial" pitchFamily="34" charset="0"/>
                <a:ea typeface="+mj-ea"/>
                <a:cs typeface="Arial" pitchFamily="34" charset="0"/>
              </a:defRPr>
            </a:lvl1pPr>
          </a:lstStyle>
          <a:p>
            <a:r>
              <a:rPr lang="de-DE" dirty="0" smtClean="0"/>
              <a:t>Vielen Dank</a:t>
            </a:r>
            <a:endParaRPr lang="de-DE" dirty="0"/>
          </a:p>
        </p:txBody>
      </p:sp>
      <p:sp>
        <p:nvSpPr>
          <p:cNvPr id="3" name="Untertitel 2"/>
          <p:cNvSpPr>
            <a:spLocks noGrp="1"/>
          </p:cNvSpPr>
          <p:nvPr>
            <p:ph type="subTitle" idx="1" hasCustomPrompt="1"/>
          </p:nvPr>
        </p:nvSpPr>
        <p:spPr>
          <a:xfrm>
            <a:off x="308780" y="5157193"/>
            <a:ext cx="8502945" cy="720080"/>
          </a:xfrm>
          <a:prstGeom prst="rect">
            <a:avLst/>
          </a:prstGeom>
        </p:spPr>
        <p:txBody>
          <a:bodyPr lIns="0" tIns="0" rIns="0" bIns="0">
            <a:normAutofit/>
          </a:bodyPr>
          <a:lstStyle>
            <a:lvl1pPr marL="268259" indent="-268259" algn="l" defTabSz="914303" rtl="0" eaLnBrk="1" latinLnBrk="0" hangingPunct="1">
              <a:lnSpc>
                <a:spcPct val="80000"/>
              </a:lnSpc>
              <a:spcBef>
                <a:spcPts val="0"/>
              </a:spcBef>
              <a:spcAft>
                <a:spcPts val="0"/>
              </a:spcAft>
              <a:buFontTx/>
              <a:buBlip>
                <a:blip r:embed="rId2"/>
              </a:buBlip>
              <a:defRPr lang="de-DE" sz="2400" b="0" kern="1200" baseline="0" dirty="0" err="1" smtClean="0">
                <a:solidFill>
                  <a:srgbClr val="0075BE"/>
                </a:solidFill>
                <a:latin typeface="Arial" pitchFamily="34" charset="0"/>
                <a:ea typeface="+mn-ea"/>
                <a:cs typeface="Arial" pitchFamily="34" charset="0"/>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de-DE" dirty="0" smtClean="0"/>
              <a:t>Name </a:t>
            </a:r>
            <a:r>
              <a:rPr lang="de-DE" dirty="0" err="1" smtClean="0"/>
              <a:t>of</a:t>
            </a:r>
            <a:r>
              <a:rPr lang="de-DE" dirty="0" smtClean="0"/>
              <a:t> </a:t>
            </a:r>
            <a:r>
              <a:rPr lang="de-DE" dirty="0" err="1" smtClean="0"/>
              <a:t>presenter</a:t>
            </a:r>
            <a:r>
              <a:rPr lang="de-DE" dirty="0" smtClean="0"/>
              <a:t> / </a:t>
            </a:r>
            <a:r>
              <a:rPr lang="de-DE" dirty="0" err="1" smtClean="0"/>
              <a:t>topic</a:t>
            </a:r>
            <a:endParaRPr lang="de-DE" dirty="0"/>
          </a:p>
        </p:txBody>
      </p:sp>
    </p:spTree>
    <p:extLst>
      <p:ext uri="{BB962C8B-B14F-4D97-AF65-F5344CB8AC3E}">
        <p14:creationId xmlns:p14="http://schemas.microsoft.com/office/powerpoint/2010/main" val="4659559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495300" y="6356351"/>
            <a:ext cx="2311400" cy="365125"/>
          </a:xfrm>
          <a:prstGeom prst="rect">
            <a:avLst/>
          </a:prstGeom>
        </p:spPr>
        <p:txBody>
          <a:bodyPr/>
          <a:lstStyle/>
          <a:p>
            <a:fld id="{AA309A6D-C09C-4548-B29A-6CF363A7E532}" type="datetimeFigureOut">
              <a:rPr lang="fr-FR" smtClean="0">
                <a:solidFill>
                  <a:prstClr val="black"/>
                </a:solidFill>
              </a:rPr>
              <a:pPr/>
              <a:t>15/06/2021</a:t>
            </a:fld>
            <a:endParaRPr lang="fr-BE">
              <a:solidFill>
                <a:prstClr val="black"/>
              </a:solidFill>
            </a:endParaRPr>
          </a:p>
        </p:txBody>
      </p:sp>
      <p:sp>
        <p:nvSpPr>
          <p:cNvPr id="6" name="Espace réservé du pied de page 5"/>
          <p:cNvSpPr>
            <a:spLocks noGrp="1"/>
          </p:cNvSpPr>
          <p:nvPr>
            <p:ph type="ftr" sz="quarter" idx="11"/>
          </p:nvPr>
        </p:nvSpPr>
        <p:spPr>
          <a:xfrm>
            <a:off x="3384550" y="6356351"/>
            <a:ext cx="3136900" cy="365125"/>
          </a:xfrm>
          <a:prstGeom prst="rect">
            <a:avLst/>
          </a:prstGeom>
        </p:spPr>
        <p:txBody>
          <a:bodyPr/>
          <a:lstStyle/>
          <a:p>
            <a:endParaRPr lang="fr-BE">
              <a:solidFill>
                <a:prstClr val="black"/>
              </a:solidFill>
            </a:endParaRPr>
          </a:p>
        </p:txBody>
      </p:sp>
      <p:sp>
        <p:nvSpPr>
          <p:cNvPr id="7" name="Espace réservé du numéro de diapositive 6"/>
          <p:cNvSpPr>
            <a:spLocks noGrp="1"/>
          </p:cNvSpPr>
          <p:nvPr>
            <p:ph type="sldNum" sz="quarter" idx="12"/>
          </p:nvPr>
        </p:nvSpPr>
        <p:spPr>
          <a:xfrm>
            <a:off x="7099300" y="6356351"/>
            <a:ext cx="2311400" cy="365125"/>
          </a:xfrm>
          <a:prstGeom prst="rect">
            <a:avLst/>
          </a:prstGeom>
        </p:spPr>
        <p:txBody>
          <a:bodyPr/>
          <a:lstStyle/>
          <a:p>
            <a:fld id="{CF4668DC-857F-487D-BFFA-8C0CA5037977}" type="slidenum">
              <a:rPr lang="fr-BE" smtClean="0">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415697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
        <p:nvSpPr>
          <p:cNvPr id="8" name="Textplatzhalter 7"/>
          <p:cNvSpPr>
            <a:spLocks noGrp="1"/>
          </p:cNvSpPr>
          <p:nvPr>
            <p:ph type="body" sz="quarter" idx="13"/>
          </p:nvPr>
        </p:nvSpPr>
        <p:spPr>
          <a:xfrm>
            <a:off x="308588" y="1087564"/>
            <a:ext cx="4334111" cy="4627997"/>
          </a:xfrm>
          <a:prstGeom prst="rect">
            <a:avLst/>
          </a:prstGeom>
        </p:spPr>
        <p:txBody>
          <a:bodyPr lIns="0" tIns="0" rIns="96762" bIns="48381">
            <a:normAutofit/>
          </a:bodyPr>
          <a:lstStyle>
            <a:lvl1pPr marL="282222" indent="-282222">
              <a:buClr>
                <a:srgbClr val="0075BE"/>
              </a:buClr>
              <a:buFont typeface="+mj-lt"/>
              <a:buAutoNum type="arabicPeriod"/>
              <a:defRPr sz="1600"/>
            </a:lvl1pPr>
            <a:lvl2pPr marL="567804" indent="-270463">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3"/>
            <a:endParaRPr lang="de-DE" dirty="0" smtClean="0"/>
          </a:p>
        </p:txBody>
      </p:sp>
    </p:spTree>
    <p:extLst>
      <p:ext uri="{BB962C8B-B14F-4D97-AF65-F5344CB8AC3E}">
        <p14:creationId xmlns:p14="http://schemas.microsoft.com/office/powerpoint/2010/main" val="1066858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5245533" y="1086212"/>
            <a:ext cx="4308261" cy="4629348"/>
          </a:xfrm>
          <a:prstGeom prst="rect">
            <a:avLst/>
          </a:prstGeom>
        </p:spPr>
        <p:txBody>
          <a:bodyPr lIns="96762" tIns="0" rIns="96762" bIns="48381">
            <a:normAutofit/>
          </a:bodyPr>
          <a:lstStyle>
            <a:lvl1pPr marL="271434" indent="-271434">
              <a:buFontTx/>
              <a:buBlip>
                <a:blip r:embed="rId2"/>
              </a:buBlip>
              <a:defRPr sz="1600"/>
            </a:lvl1pPr>
            <a:lvl2pPr marL="542867" indent="-271434">
              <a:defRPr lang="de-DE" sz="1600" b="0" kern="1200" dirty="0" smtClean="0">
                <a:solidFill>
                  <a:schemeClr val="tx1"/>
                </a:solidFill>
                <a:latin typeface="Arial" pitchFamily="34" charset="0"/>
                <a:ea typeface="+mn-ea"/>
                <a:cs typeface="Arial" pitchFamily="34" charset="0"/>
              </a:defRPr>
            </a:lvl2pPr>
            <a:lvl3pPr marL="800014" indent="-228575">
              <a:buFont typeface="Symbol" pitchFamily="18" charset="2"/>
              <a:buChar char="-"/>
              <a:defRPr lang="de-DE" sz="1400" b="1" kern="1200" baseline="0" dirty="0" smtClean="0">
                <a:solidFill>
                  <a:schemeClr val="tx1"/>
                </a:solidFill>
                <a:latin typeface="Arial" pitchFamily="34" charset="0"/>
                <a:ea typeface="+mn-ea"/>
                <a:cs typeface="Arial" pitchFamily="34" charset="0"/>
              </a:defRPr>
            </a:lvl3pPr>
            <a:lvl4pPr marL="1077798" indent="-228575">
              <a:defRPr lang="de-DE" sz="1400" b="0" kern="1200" dirty="0" smtClean="0">
                <a:solidFill>
                  <a:schemeClr val="tx1"/>
                </a:solidFill>
                <a:latin typeface="Arial" pitchFamily="34" charset="0"/>
                <a:ea typeface="+mn-ea"/>
                <a:cs typeface="Arial" pitchFamily="34" charset="0"/>
              </a:defRPr>
            </a:lvl4pPr>
          </a:lstStyle>
          <a:p>
            <a:pPr lvl="0"/>
            <a:r>
              <a:rPr lang="de-DE" dirty="0" smtClean="0"/>
              <a:t>Textmasterformate durch Klicken bearbeiten</a:t>
            </a:r>
          </a:p>
          <a:p>
            <a:pPr marL="542867" lvl="1" indent="-271434" algn="l" defTabSz="914303" rtl="0" eaLnBrk="1" latinLnBrk="0" hangingPunct="1">
              <a:spcBef>
                <a:spcPct val="20000"/>
              </a:spcBef>
              <a:buFont typeface="Arial" pitchFamily="34" charset="0"/>
              <a:buChar char="–"/>
            </a:pPr>
            <a:r>
              <a:rPr lang="de-DE" dirty="0" smtClean="0"/>
              <a:t>Zweite Ebene</a:t>
            </a:r>
          </a:p>
          <a:p>
            <a:pPr marL="800014" lvl="2" indent="-228575" algn="l" defTabSz="914303" rtl="0" eaLnBrk="1" latinLnBrk="0" hangingPunct="1">
              <a:spcBef>
                <a:spcPct val="20000"/>
              </a:spcBef>
              <a:buFont typeface="Symbol" pitchFamily="18" charset="2"/>
              <a:buChar char="-"/>
            </a:pPr>
            <a:r>
              <a:rPr lang="de-DE" dirty="0" smtClean="0"/>
              <a:t>Dritte Ebene</a:t>
            </a:r>
          </a:p>
          <a:p>
            <a:pPr marL="1077798" lvl="3" indent="-228575" algn="l" defTabSz="914303" rtl="0" eaLnBrk="1" latinLnBrk="0" hangingPunct="1">
              <a:spcBef>
                <a:spcPct val="20000"/>
              </a:spcBef>
              <a:buFont typeface="Arial" pitchFamily="34" charset="0"/>
              <a:buChar char="–"/>
            </a:pPr>
            <a:r>
              <a:rPr lang="de-DE" dirty="0" smtClean="0"/>
              <a:t>Vierte Ebene</a:t>
            </a:r>
          </a:p>
        </p:txBody>
      </p:sp>
      <p:sp>
        <p:nvSpPr>
          <p:cNvPr id="15" name="Textplatzhalter 7"/>
          <p:cNvSpPr>
            <a:spLocks noGrp="1"/>
          </p:cNvSpPr>
          <p:nvPr>
            <p:ph type="body" sz="quarter" idx="13"/>
          </p:nvPr>
        </p:nvSpPr>
        <p:spPr>
          <a:xfrm>
            <a:off x="313753" y="1086213"/>
            <a:ext cx="4328946" cy="4629348"/>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3188118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15" name="Textplatzhalter 7"/>
          <p:cNvSpPr>
            <a:spLocks noGrp="1" noChangeAspect="1"/>
          </p:cNvSpPr>
          <p:nvPr>
            <p:ph type="body" sz="quarter" idx="13"/>
          </p:nvPr>
        </p:nvSpPr>
        <p:spPr>
          <a:xfrm>
            <a:off x="313752" y="1086213"/>
            <a:ext cx="9281036" cy="4629348"/>
          </a:xfrm>
          <a:prstGeom prst="rect">
            <a:avLst/>
          </a:prstGeom>
        </p:spPr>
        <p:txBody>
          <a:bodyPr lIns="0" tIns="0" rIns="96762" bIns="48381">
            <a:no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7"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1365528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 one picture">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5245533" y="2803555"/>
            <a:ext cx="4308261" cy="2912007"/>
          </a:xfrm>
          <a:prstGeom prst="rect">
            <a:avLst/>
          </a:prstGeom>
        </p:spPr>
        <p:txBody>
          <a:bodyPr lIns="96762" tIns="0" rIns="96762" bIns="48381">
            <a:normAutofit/>
          </a:bodyPr>
          <a:lstStyle>
            <a:lvl1pPr marL="271434" indent="-271434">
              <a:buFontTx/>
              <a:buBlip>
                <a:blip r:embed="rId2"/>
              </a:buBlip>
              <a:defRPr sz="1600"/>
            </a:lvl1pPr>
            <a:lvl2pPr marL="542867" indent="-271434">
              <a:defRPr lang="de-DE" sz="1600" b="0" kern="1200" dirty="0" smtClean="0">
                <a:solidFill>
                  <a:schemeClr val="tx1"/>
                </a:solidFill>
                <a:latin typeface="Arial" pitchFamily="34" charset="0"/>
                <a:ea typeface="+mn-ea"/>
                <a:cs typeface="Arial" pitchFamily="34" charset="0"/>
              </a:defRPr>
            </a:lvl2pPr>
            <a:lvl3pPr marL="800014" indent="-228575">
              <a:buFont typeface="Symbol" pitchFamily="18" charset="2"/>
              <a:buChar char="-"/>
              <a:defRPr lang="de-DE" sz="1400" b="1" kern="1200" baseline="0" dirty="0" smtClean="0">
                <a:solidFill>
                  <a:schemeClr val="tx1"/>
                </a:solidFill>
                <a:latin typeface="Arial" pitchFamily="34" charset="0"/>
                <a:ea typeface="+mn-ea"/>
                <a:cs typeface="Arial" pitchFamily="34" charset="0"/>
              </a:defRPr>
            </a:lvl3pPr>
            <a:lvl4pPr marL="1077798" indent="-228575">
              <a:defRPr lang="de-DE" sz="1400" b="0" kern="1200" dirty="0" smtClean="0">
                <a:solidFill>
                  <a:schemeClr val="tx1"/>
                </a:solidFill>
                <a:latin typeface="Arial" pitchFamily="34" charset="0"/>
                <a:ea typeface="+mn-ea"/>
                <a:cs typeface="Arial" pitchFamily="34" charset="0"/>
              </a:defRPr>
            </a:lvl4pPr>
          </a:lstStyle>
          <a:p>
            <a:pPr lvl="0"/>
            <a:r>
              <a:rPr lang="de-DE" dirty="0" smtClean="0"/>
              <a:t>Textmasterformate durch Klicken bearbeiten</a:t>
            </a:r>
          </a:p>
          <a:p>
            <a:pPr marL="542867" lvl="1" indent="-271434" algn="l" defTabSz="914303" rtl="0" eaLnBrk="1" latinLnBrk="0" hangingPunct="1">
              <a:spcBef>
                <a:spcPct val="20000"/>
              </a:spcBef>
              <a:buFont typeface="Arial" pitchFamily="34" charset="0"/>
              <a:buChar char="–"/>
            </a:pPr>
            <a:r>
              <a:rPr lang="de-DE" dirty="0" smtClean="0"/>
              <a:t>Zweite Ebene</a:t>
            </a:r>
          </a:p>
          <a:p>
            <a:pPr marL="800014" lvl="2" indent="-228575" algn="l" defTabSz="914303" rtl="0" eaLnBrk="1" latinLnBrk="0" hangingPunct="1">
              <a:spcBef>
                <a:spcPct val="20000"/>
              </a:spcBef>
              <a:buFont typeface="Symbol" pitchFamily="18" charset="2"/>
              <a:buChar char="-"/>
            </a:pPr>
            <a:r>
              <a:rPr lang="de-DE" dirty="0" smtClean="0"/>
              <a:t>Dritte Ebene</a:t>
            </a:r>
          </a:p>
          <a:p>
            <a:pPr marL="1077798" lvl="3" indent="-228575" algn="l" defTabSz="914303" rtl="0" eaLnBrk="1" latinLnBrk="0" hangingPunct="1">
              <a:spcBef>
                <a:spcPct val="20000"/>
              </a:spcBef>
              <a:buFont typeface="Arial" pitchFamily="34" charset="0"/>
              <a:buChar char="–"/>
            </a:pPr>
            <a:r>
              <a:rPr lang="de-DE" dirty="0" smtClean="0"/>
              <a:t>Vierte Ebene</a:t>
            </a:r>
          </a:p>
        </p:txBody>
      </p:sp>
      <p:sp>
        <p:nvSpPr>
          <p:cNvPr id="7" name="Bildplatzhalter 8"/>
          <p:cNvSpPr>
            <a:spLocks noGrp="1"/>
          </p:cNvSpPr>
          <p:nvPr>
            <p:ph type="pic" sz="quarter" idx="20"/>
          </p:nvPr>
        </p:nvSpPr>
        <p:spPr>
          <a:xfrm>
            <a:off x="5261243" y="1042222"/>
            <a:ext cx="4343567" cy="1515256"/>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348171 w 1630755"/>
              <a:gd name="connsiteY4" fmla="*/ 1080964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253172 w 1630755"/>
              <a:gd name="connsiteY4" fmla="*/ 1082291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197234 w 1630755"/>
              <a:gd name="connsiteY4" fmla="*/ 1080329 h 1082292"/>
              <a:gd name="connsiteX5" fmla="*/ 0 w 1630755"/>
              <a:gd name="connsiteY5" fmla="*/ 1082292 h 1082292"/>
              <a:gd name="connsiteX6" fmla="*/ 0 w 1630755"/>
              <a:gd name="connsiteY6" fmla="*/ 272667 h 1082292"/>
              <a:gd name="connsiteX0" fmla="*/ 0 w 1636007"/>
              <a:gd name="connsiteY0" fmla="*/ 272667 h 1082292"/>
              <a:gd name="connsiteX1" fmla="*/ 377 w 1636007"/>
              <a:gd name="connsiteY1" fmla="*/ 0 h 1082292"/>
              <a:gd name="connsiteX2" fmla="*/ 1627188 w 1636007"/>
              <a:gd name="connsiteY2" fmla="*/ 1204 h 1082292"/>
              <a:gd name="connsiteX3" fmla="*/ 1636007 w 1636007"/>
              <a:gd name="connsiteY3" fmla="*/ 931107 h 1082292"/>
              <a:gd name="connsiteX4" fmla="*/ 1197234 w 1636007"/>
              <a:gd name="connsiteY4" fmla="*/ 1080329 h 1082292"/>
              <a:gd name="connsiteX5" fmla="*/ 0 w 1636007"/>
              <a:gd name="connsiteY5" fmla="*/ 1082292 h 1082292"/>
              <a:gd name="connsiteX6" fmla="*/ 0 w 1636007"/>
              <a:gd name="connsiteY6" fmla="*/ 272667 h 1082292"/>
              <a:gd name="connsiteX0" fmla="*/ 153705 w 1789712"/>
              <a:gd name="connsiteY0" fmla="*/ 272667 h 1082689"/>
              <a:gd name="connsiteX1" fmla="*/ 154082 w 1789712"/>
              <a:gd name="connsiteY1" fmla="*/ 0 h 1082689"/>
              <a:gd name="connsiteX2" fmla="*/ 1780893 w 1789712"/>
              <a:gd name="connsiteY2" fmla="*/ 1204 h 1082689"/>
              <a:gd name="connsiteX3" fmla="*/ 1789712 w 1789712"/>
              <a:gd name="connsiteY3" fmla="*/ 931107 h 1082689"/>
              <a:gd name="connsiteX4" fmla="*/ 1350939 w 1789712"/>
              <a:gd name="connsiteY4" fmla="*/ 1080329 h 1082689"/>
              <a:gd name="connsiteX5" fmla="*/ 0 w 1789712"/>
              <a:gd name="connsiteY5" fmla="*/ 1082689 h 1082689"/>
              <a:gd name="connsiteX6" fmla="*/ 153705 w 1789712"/>
              <a:gd name="connsiteY6" fmla="*/ 272667 h 1082689"/>
              <a:gd name="connsiteX0" fmla="*/ 153831 w 1789838"/>
              <a:gd name="connsiteY0" fmla="*/ 272269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53831 w 1789838"/>
              <a:gd name="connsiteY6" fmla="*/ 272269 h 1082291"/>
              <a:gd name="connsiteX0" fmla="*/ 126 w 1789838"/>
              <a:gd name="connsiteY0" fmla="*/ 270373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26 w 1789838"/>
              <a:gd name="connsiteY6" fmla="*/ 270373 h 1082291"/>
              <a:gd name="connsiteX0" fmla="*/ 126 w 1789838"/>
              <a:gd name="connsiteY0" fmla="*/ 540748 h 1352666"/>
              <a:gd name="connsiteX1" fmla="*/ 126 w 1789838"/>
              <a:gd name="connsiteY1" fmla="*/ 0 h 1352666"/>
              <a:gd name="connsiteX2" fmla="*/ 1781019 w 1789838"/>
              <a:gd name="connsiteY2" fmla="*/ 27118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0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40556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351065 w 1789838"/>
              <a:gd name="connsiteY4" fmla="*/ 944745 h 947105"/>
              <a:gd name="connsiteX5" fmla="*/ 126 w 1789838"/>
              <a:gd name="connsiteY5" fmla="*/ 947105 h 947105"/>
              <a:gd name="connsiteX6" fmla="*/ 126 w 1789838"/>
              <a:gd name="connsiteY6" fmla="*/ 135187 h 947105"/>
              <a:gd name="connsiteX0" fmla="*/ 486537 w 2276249"/>
              <a:gd name="connsiteY0" fmla="*/ 135187 h 947105"/>
              <a:gd name="connsiteX1" fmla="*/ 126 w 2276249"/>
              <a:gd name="connsiteY1" fmla="*/ 1 h 947105"/>
              <a:gd name="connsiteX2" fmla="*/ 2270997 w 2276249"/>
              <a:gd name="connsiteY2" fmla="*/ 0 h 947105"/>
              <a:gd name="connsiteX3" fmla="*/ 2276249 w 2276249"/>
              <a:gd name="connsiteY3" fmla="*/ 795523 h 947105"/>
              <a:gd name="connsiteX4" fmla="*/ 1837476 w 2276249"/>
              <a:gd name="connsiteY4" fmla="*/ 944745 h 947105"/>
              <a:gd name="connsiteX5" fmla="*/ 486537 w 2276249"/>
              <a:gd name="connsiteY5" fmla="*/ 947105 h 947105"/>
              <a:gd name="connsiteX6" fmla="*/ 486537 w 2276249"/>
              <a:gd name="connsiteY6" fmla="*/ 135187 h 947105"/>
              <a:gd name="connsiteX0" fmla="*/ 486537 w 2276249"/>
              <a:gd name="connsiteY0" fmla="*/ 135187 h 947105"/>
              <a:gd name="connsiteX1" fmla="*/ 126 w 2276249"/>
              <a:gd name="connsiteY1" fmla="*/ 1 h 947105"/>
              <a:gd name="connsiteX2" fmla="*/ 2270997 w 2276249"/>
              <a:gd name="connsiteY2" fmla="*/ 0 h 947105"/>
              <a:gd name="connsiteX3" fmla="*/ 2276249 w 2276249"/>
              <a:gd name="connsiteY3" fmla="*/ 795523 h 947105"/>
              <a:gd name="connsiteX4" fmla="*/ 1837476 w 2276249"/>
              <a:gd name="connsiteY4" fmla="*/ 944745 h 947105"/>
              <a:gd name="connsiteX5" fmla="*/ 127 w 2276249"/>
              <a:gd name="connsiteY5" fmla="*/ 947105 h 947105"/>
              <a:gd name="connsiteX6" fmla="*/ 486537 w 2276249"/>
              <a:gd name="connsiteY6" fmla="*/ 135187 h 947105"/>
              <a:gd name="connsiteX0" fmla="*/ 127 w 2276249"/>
              <a:gd name="connsiteY0" fmla="*/ 135188 h 947105"/>
              <a:gd name="connsiteX1" fmla="*/ 126 w 2276249"/>
              <a:gd name="connsiteY1" fmla="*/ 1 h 947105"/>
              <a:gd name="connsiteX2" fmla="*/ 2270997 w 2276249"/>
              <a:gd name="connsiteY2" fmla="*/ 0 h 947105"/>
              <a:gd name="connsiteX3" fmla="*/ 2276249 w 2276249"/>
              <a:gd name="connsiteY3" fmla="*/ 795523 h 947105"/>
              <a:gd name="connsiteX4" fmla="*/ 1837476 w 2276249"/>
              <a:gd name="connsiteY4" fmla="*/ 944745 h 947105"/>
              <a:gd name="connsiteX5" fmla="*/ 127 w 2276249"/>
              <a:gd name="connsiteY5" fmla="*/ 947105 h 947105"/>
              <a:gd name="connsiteX6" fmla="*/ 127 w 2276249"/>
              <a:gd name="connsiteY6" fmla="*/ 135188 h 947105"/>
              <a:gd name="connsiteX0" fmla="*/ 126 w 2276248"/>
              <a:gd name="connsiteY0" fmla="*/ 135188 h 947105"/>
              <a:gd name="connsiteX1" fmla="*/ 126 w 2276248"/>
              <a:gd name="connsiteY1" fmla="*/ 202383 h 947105"/>
              <a:gd name="connsiteX2" fmla="*/ 2270996 w 2276248"/>
              <a:gd name="connsiteY2" fmla="*/ 0 h 947105"/>
              <a:gd name="connsiteX3" fmla="*/ 2276248 w 2276248"/>
              <a:gd name="connsiteY3" fmla="*/ 795523 h 947105"/>
              <a:gd name="connsiteX4" fmla="*/ 1837475 w 2276248"/>
              <a:gd name="connsiteY4" fmla="*/ 944745 h 947105"/>
              <a:gd name="connsiteX5" fmla="*/ 126 w 2276248"/>
              <a:gd name="connsiteY5" fmla="*/ 947105 h 947105"/>
              <a:gd name="connsiteX6" fmla="*/ 126 w 2276248"/>
              <a:gd name="connsiteY6" fmla="*/ 135188 h 947105"/>
              <a:gd name="connsiteX0" fmla="*/ 126 w 2276248"/>
              <a:gd name="connsiteY0" fmla="*/ 90889 h 902806"/>
              <a:gd name="connsiteX1" fmla="*/ 126 w 2276248"/>
              <a:gd name="connsiteY1" fmla="*/ 158084 h 902806"/>
              <a:gd name="connsiteX2" fmla="*/ 2270997 w 2276248"/>
              <a:gd name="connsiteY2" fmla="*/ 158084 h 902806"/>
              <a:gd name="connsiteX3" fmla="*/ 2276248 w 2276248"/>
              <a:gd name="connsiteY3" fmla="*/ 751224 h 902806"/>
              <a:gd name="connsiteX4" fmla="*/ 1837475 w 2276248"/>
              <a:gd name="connsiteY4" fmla="*/ 900446 h 902806"/>
              <a:gd name="connsiteX5" fmla="*/ 126 w 2276248"/>
              <a:gd name="connsiteY5" fmla="*/ 902806 h 902806"/>
              <a:gd name="connsiteX6" fmla="*/ 126 w 2276248"/>
              <a:gd name="connsiteY6" fmla="*/ 90889 h 902806"/>
              <a:gd name="connsiteX0" fmla="*/ 126 w 2276248"/>
              <a:gd name="connsiteY0" fmla="*/ 118399 h 744722"/>
              <a:gd name="connsiteX1" fmla="*/ 126 w 2276248"/>
              <a:gd name="connsiteY1" fmla="*/ 0 h 744722"/>
              <a:gd name="connsiteX2" fmla="*/ 2270997 w 2276248"/>
              <a:gd name="connsiteY2" fmla="*/ 0 h 744722"/>
              <a:gd name="connsiteX3" fmla="*/ 2276248 w 2276248"/>
              <a:gd name="connsiteY3" fmla="*/ 593140 h 744722"/>
              <a:gd name="connsiteX4" fmla="*/ 1837475 w 2276248"/>
              <a:gd name="connsiteY4" fmla="*/ 742362 h 744722"/>
              <a:gd name="connsiteX5" fmla="*/ 126 w 2276248"/>
              <a:gd name="connsiteY5" fmla="*/ 744722 h 744722"/>
              <a:gd name="connsiteX6" fmla="*/ 126 w 2276248"/>
              <a:gd name="connsiteY6" fmla="*/ 118399 h 744722"/>
              <a:gd name="connsiteX0" fmla="*/ 126 w 2276248"/>
              <a:gd name="connsiteY0" fmla="*/ 118399 h 744722"/>
              <a:gd name="connsiteX1" fmla="*/ 126 w 2276248"/>
              <a:gd name="connsiteY1" fmla="*/ 73074 h 744722"/>
              <a:gd name="connsiteX2" fmla="*/ 2270997 w 2276248"/>
              <a:gd name="connsiteY2" fmla="*/ 0 h 744722"/>
              <a:gd name="connsiteX3" fmla="*/ 2276248 w 2276248"/>
              <a:gd name="connsiteY3" fmla="*/ 593140 h 744722"/>
              <a:gd name="connsiteX4" fmla="*/ 1837475 w 2276248"/>
              <a:gd name="connsiteY4" fmla="*/ 742362 h 744722"/>
              <a:gd name="connsiteX5" fmla="*/ 126 w 2276248"/>
              <a:gd name="connsiteY5" fmla="*/ 744722 h 744722"/>
              <a:gd name="connsiteX6" fmla="*/ 126 w 2276248"/>
              <a:gd name="connsiteY6" fmla="*/ 118399 h 744722"/>
              <a:gd name="connsiteX0" fmla="*/ 126 w 2276248"/>
              <a:gd name="connsiteY0" fmla="*/ 90889 h 717212"/>
              <a:gd name="connsiteX1" fmla="*/ 126 w 2276248"/>
              <a:gd name="connsiteY1" fmla="*/ 45564 h 717212"/>
              <a:gd name="connsiteX2" fmla="*/ 2270997 w 2276248"/>
              <a:gd name="connsiteY2" fmla="*/ 45564 h 717212"/>
              <a:gd name="connsiteX3" fmla="*/ 2276248 w 2276248"/>
              <a:gd name="connsiteY3" fmla="*/ 565630 h 717212"/>
              <a:gd name="connsiteX4" fmla="*/ 1837475 w 2276248"/>
              <a:gd name="connsiteY4" fmla="*/ 714852 h 717212"/>
              <a:gd name="connsiteX5" fmla="*/ 126 w 2276248"/>
              <a:gd name="connsiteY5" fmla="*/ 717212 h 717212"/>
              <a:gd name="connsiteX6" fmla="*/ 126 w 2276248"/>
              <a:gd name="connsiteY6" fmla="*/ 90889 h 7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248" h="717212">
                <a:moveTo>
                  <a:pt x="126" y="90889"/>
                </a:moveTo>
                <a:cubicBezTo>
                  <a:pt x="252" y="0"/>
                  <a:pt x="0" y="136453"/>
                  <a:pt x="126" y="45564"/>
                </a:cubicBezTo>
                <a:lnTo>
                  <a:pt x="2270997" y="45564"/>
                </a:lnTo>
                <a:cubicBezTo>
                  <a:pt x="2273937" y="355532"/>
                  <a:pt x="2273308" y="255662"/>
                  <a:pt x="2276248" y="565630"/>
                </a:cubicBezTo>
                <a:lnTo>
                  <a:pt x="1837475" y="714852"/>
                </a:lnTo>
                <a:lnTo>
                  <a:pt x="126" y="717212"/>
                </a:lnTo>
                <a:lnTo>
                  <a:pt x="126" y="90889"/>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
        <p:nvSpPr>
          <p:cNvPr id="8" name="Textplatzhalter 7"/>
          <p:cNvSpPr>
            <a:spLocks noGrp="1"/>
          </p:cNvSpPr>
          <p:nvPr>
            <p:ph type="body" sz="quarter" idx="13"/>
          </p:nvPr>
        </p:nvSpPr>
        <p:spPr>
          <a:xfrm>
            <a:off x="313753" y="1085104"/>
            <a:ext cx="4328946" cy="4630456"/>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1"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1989721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two pictures">
    <p:spTree>
      <p:nvGrpSpPr>
        <p:cNvPr id="1" name=""/>
        <p:cNvGrpSpPr/>
        <p:nvPr/>
      </p:nvGrpSpPr>
      <p:grpSpPr>
        <a:xfrm>
          <a:off x="0" y="0"/>
          <a:ext cx="0" cy="0"/>
          <a:chOff x="0" y="0"/>
          <a:chExt cx="0" cy="0"/>
        </a:xfrm>
      </p:grpSpPr>
      <p:sp>
        <p:nvSpPr>
          <p:cNvPr id="7" name="Bildplatzhalter 8"/>
          <p:cNvSpPr>
            <a:spLocks noGrp="1"/>
          </p:cNvSpPr>
          <p:nvPr>
            <p:ph type="pic" sz="quarter" idx="21"/>
          </p:nvPr>
        </p:nvSpPr>
        <p:spPr>
          <a:xfrm>
            <a:off x="7428614" y="3429001"/>
            <a:ext cx="1856781" cy="1715341"/>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544205 h 1353830"/>
              <a:gd name="connsiteX1" fmla="*/ 377 w 1627188"/>
              <a:gd name="connsiteY1" fmla="*/ 0 h 1353830"/>
              <a:gd name="connsiteX2" fmla="*/ 1627188 w 1627188"/>
              <a:gd name="connsiteY2" fmla="*/ 272742 h 1353830"/>
              <a:gd name="connsiteX3" fmla="*/ 1627188 w 1627188"/>
              <a:gd name="connsiteY3" fmla="*/ 1083955 h 1353830"/>
              <a:gd name="connsiteX4" fmla="*/ 1348171 w 1627188"/>
              <a:gd name="connsiteY4" fmla="*/ 1352502 h 1353830"/>
              <a:gd name="connsiteX5" fmla="*/ 0 w 1627188"/>
              <a:gd name="connsiteY5" fmla="*/ 1353830 h 1353830"/>
              <a:gd name="connsiteX6" fmla="*/ 0 w 1627188"/>
              <a:gd name="connsiteY6" fmla="*/ 544205 h 1353830"/>
              <a:gd name="connsiteX0" fmla="*/ 0 w 1627188"/>
              <a:gd name="connsiteY0" fmla="*/ 544205 h 1353830"/>
              <a:gd name="connsiteX1" fmla="*/ 377 w 1627188"/>
              <a:gd name="connsiteY1" fmla="*/ 0 h 1353830"/>
              <a:gd name="connsiteX2" fmla="*/ 1627188 w 1627188"/>
              <a:gd name="connsiteY2" fmla="*/ 1 h 1353830"/>
              <a:gd name="connsiteX3" fmla="*/ 1627188 w 1627188"/>
              <a:gd name="connsiteY3" fmla="*/ 1083955 h 1353830"/>
              <a:gd name="connsiteX4" fmla="*/ 1348171 w 1627188"/>
              <a:gd name="connsiteY4" fmla="*/ 1352502 h 1353830"/>
              <a:gd name="connsiteX5" fmla="*/ 0 w 1627188"/>
              <a:gd name="connsiteY5" fmla="*/ 1353830 h 1353830"/>
              <a:gd name="connsiteX6" fmla="*/ 0 w 1627188"/>
              <a:gd name="connsiteY6" fmla="*/ 544205 h 1353830"/>
              <a:gd name="connsiteX0" fmla="*/ 0 w 1627188"/>
              <a:gd name="connsiteY0" fmla="*/ 544205 h 1355420"/>
              <a:gd name="connsiteX1" fmla="*/ 377 w 1627188"/>
              <a:gd name="connsiteY1" fmla="*/ 0 h 1355420"/>
              <a:gd name="connsiteX2" fmla="*/ 1627188 w 1627188"/>
              <a:gd name="connsiteY2" fmla="*/ 1 h 1355420"/>
              <a:gd name="connsiteX3" fmla="*/ 1627188 w 1627188"/>
              <a:gd name="connsiteY3" fmla="*/ 1083955 h 1355420"/>
              <a:gd name="connsiteX4" fmla="*/ 1086261 w 1627188"/>
              <a:gd name="connsiteY4" fmla="*/ 1355420 h 1355420"/>
              <a:gd name="connsiteX5" fmla="*/ 0 w 1627188"/>
              <a:gd name="connsiteY5" fmla="*/ 1353830 h 1355420"/>
              <a:gd name="connsiteX6" fmla="*/ 0 w 1627188"/>
              <a:gd name="connsiteY6" fmla="*/ 544205 h 1355420"/>
              <a:gd name="connsiteX0" fmla="*/ 0 w 1627188"/>
              <a:gd name="connsiteY0" fmla="*/ 544205 h 1355420"/>
              <a:gd name="connsiteX1" fmla="*/ 377 w 1627188"/>
              <a:gd name="connsiteY1" fmla="*/ 0 h 1355420"/>
              <a:gd name="connsiteX2" fmla="*/ 1627188 w 1627188"/>
              <a:gd name="connsiteY2" fmla="*/ 1 h 1355420"/>
              <a:gd name="connsiteX3" fmla="*/ 1626732 w 1627188"/>
              <a:gd name="connsiteY3" fmla="*/ 1131908 h 1355420"/>
              <a:gd name="connsiteX4" fmla="*/ 1086261 w 1627188"/>
              <a:gd name="connsiteY4" fmla="*/ 1355420 h 1355420"/>
              <a:gd name="connsiteX5" fmla="*/ 0 w 1627188"/>
              <a:gd name="connsiteY5" fmla="*/ 1353830 h 1355420"/>
              <a:gd name="connsiteX6" fmla="*/ 0 w 1627188"/>
              <a:gd name="connsiteY6" fmla="*/ 544205 h 1355420"/>
              <a:gd name="connsiteX0" fmla="*/ 0 w 1627188"/>
              <a:gd name="connsiteY0" fmla="*/ 813062 h 1624277"/>
              <a:gd name="connsiteX1" fmla="*/ 377 w 1627188"/>
              <a:gd name="connsiteY1" fmla="*/ 0 h 1624277"/>
              <a:gd name="connsiteX2" fmla="*/ 1627188 w 1627188"/>
              <a:gd name="connsiteY2" fmla="*/ 268858 h 1624277"/>
              <a:gd name="connsiteX3" fmla="*/ 1626732 w 1627188"/>
              <a:gd name="connsiteY3" fmla="*/ 1400765 h 1624277"/>
              <a:gd name="connsiteX4" fmla="*/ 1086261 w 1627188"/>
              <a:gd name="connsiteY4" fmla="*/ 1624277 h 1624277"/>
              <a:gd name="connsiteX5" fmla="*/ 0 w 1627188"/>
              <a:gd name="connsiteY5" fmla="*/ 1622687 h 1624277"/>
              <a:gd name="connsiteX6" fmla="*/ 0 w 1627188"/>
              <a:gd name="connsiteY6" fmla="*/ 813062 h 1624277"/>
              <a:gd name="connsiteX0" fmla="*/ 0 w 1626811"/>
              <a:gd name="connsiteY0" fmla="*/ 813062 h 1624277"/>
              <a:gd name="connsiteX1" fmla="*/ 377 w 1626811"/>
              <a:gd name="connsiteY1" fmla="*/ 0 h 1624277"/>
              <a:gd name="connsiteX2" fmla="*/ 1626811 w 1626811"/>
              <a:gd name="connsiteY2" fmla="*/ 0 h 1624277"/>
              <a:gd name="connsiteX3" fmla="*/ 1626732 w 1626811"/>
              <a:gd name="connsiteY3" fmla="*/ 1400765 h 1624277"/>
              <a:gd name="connsiteX4" fmla="*/ 1086261 w 1626811"/>
              <a:gd name="connsiteY4" fmla="*/ 1624277 h 1624277"/>
              <a:gd name="connsiteX5" fmla="*/ 0 w 1626811"/>
              <a:gd name="connsiteY5" fmla="*/ 1622687 h 1624277"/>
              <a:gd name="connsiteX6" fmla="*/ 0 w 1626811"/>
              <a:gd name="connsiteY6" fmla="*/ 813062 h 162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6811" h="1624277">
                <a:moveTo>
                  <a:pt x="0" y="813062"/>
                </a:moveTo>
                <a:cubicBezTo>
                  <a:pt x="126" y="722173"/>
                  <a:pt x="251" y="90889"/>
                  <a:pt x="377" y="0"/>
                </a:cubicBezTo>
                <a:lnTo>
                  <a:pt x="1626811" y="0"/>
                </a:lnTo>
                <a:cubicBezTo>
                  <a:pt x="1626785" y="466922"/>
                  <a:pt x="1626758" y="933843"/>
                  <a:pt x="1626732" y="1400765"/>
                </a:cubicBezTo>
                <a:lnTo>
                  <a:pt x="1086261" y="1624277"/>
                </a:lnTo>
                <a:lnTo>
                  <a:pt x="0" y="1622687"/>
                </a:lnTo>
                <a:lnTo>
                  <a:pt x="0" y="813062"/>
                </a:lnTo>
                <a:close/>
              </a:path>
            </a:pathLst>
          </a:custGeom>
          <a:solidFill>
            <a:srgbClr val="73AAD9"/>
          </a:solidFill>
        </p:spPr>
        <p:txBody>
          <a:bodyPr lIns="190476" tIns="48381" rIns="96762" bIns="48381" anchor="ctr" anchorCtr="0"/>
          <a:lstStyle>
            <a:lvl1pPr>
              <a:buNone/>
              <a:defRPr>
                <a:solidFill>
                  <a:schemeClr val="bg1"/>
                </a:solidFill>
              </a:defRPr>
            </a:lvl1pPr>
          </a:lstStyle>
          <a:p>
            <a:endParaRPr lang="de-DE" dirty="0"/>
          </a:p>
        </p:txBody>
      </p:sp>
      <p:sp>
        <p:nvSpPr>
          <p:cNvPr id="8" name="Bildplatzhalter 8"/>
          <p:cNvSpPr>
            <a:spLocks noGrp="1"/>
          </p:cNvSpPr>
          <p:nvPr>
            <p:ph type="pic" sz="quarter" idx="18"/>
          </p:nvPr>
        </p:nvSpPr>
        <p:spPr>
          <a:xfrm>
            <a:off x="5880267" y="4572116"/>
            <a:ext cx="1865248" cy="1143445"/>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813562 h 1623187"/>
              <a:gd name="connsiteX1" fmla="*/ 753 w 1627188"/>
              <a:gd name="connsiteY1" fmla="*/ 0 h 1623187"/>
              <a:gd name="connsiteX2" fmla="*/ 1627188 w 1627188"/>
              <a:gd name="connsiteY2" fmla="*/ 542099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0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540895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272667 h 1082292"/>
              <a:gd name="connsiteX1" fmla="*/ 753 w 1627188"/>
              <a:gd name="connsiteY1" fmla="*/ 0 h 1082292"/>
              <a:gd name="connsiteX2" fmla="*/ 1627188 w 1627188"/>
              <a:gd name="connsiteY2" fmla="*/ 0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743"/>
              <a:gd name="connsiteX1" fmla="*/ 753 w 1627188"/>
              <a:gd name="connsiteY1" fmla="*/ 0 h 1082743"/>
              <a:gd name="connsiteX2" fmla="*/ 1627188 w 1627188"/>
              <a:gd name="connsiteY2" fmla="*/ 0 h 1082743"/>
              <a:gd name="connsiteX3" fmla="*/ 1627188 w 1627188"/>
              <a:gd name="connsiteY3" fmla="*/ 812417 h 1082743"/>
              <a:gd name="connsiteX4" fmla="*/ 1175178 w 1627188"/>
              <a:gd name="connsiteY4" fmla="*/ 1082743 h 1082743"/>
              <a:gd name="connsiteX5" fmla="*/ 0 w 1627188"/>
              <a:gd name="connsiteY5" fmla="*/ 1082292 h 1082743"/>
              <a:gd name="connsiteX6" fmla="*/ 0 w 1627188"/>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175178 w 1634229"/>
              <a:gd name="connsiteY4" fmla="*/ 1082743 h 1082743"/>
              <a:gd name="connsiteX5" fmla="*/ 0 w 1634229"/>
              <a:gd name="connsiteY5" fmla="*/ 1082292 h 1082743"/>
              <a:gd name="connsiteX6" fmla="*/ 0 w 1634229"/>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085884 w 1634229"/>
              <a:gd name="connsiteY4" fmla="*/ 1082743 h 1082743"/>
              <a:gd name="connsiteX5" fmla="*/ 0 w 1634229"/>
              <a:gd name="connsiteY5" fmla="*/ 1082292 h 1082743"/>
              <a:gd name="connsiteX6" fmla="*/ 0 w 1634229"/>
              <a:gd name="connsiteY6" fmla="*/ 272667 h 108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229" h="1082743">
                <a:moveTo>
                  <a:pt x="0" y="272667"/>
                </a:moveTo>
                <a:cubicBezTo>
                  <a:pt x="126" y="181778"/>
                  <a:pt x="627" y="90889"/>
                  <a:pt x="753" y="0"/>
                </a:cubicBezTo>
                <a:lnTo>
                  <a:pt x="1627188" y="0"/>
                </a:lnTo>
                <a:lnTo>
                  <a:pt x="1634229" y="859359"/>
                </a:lnTo>
                <a:lnTo>
                  <a:pt x="1085884" y="1082743"/>
                </a:lnTo>
                <a:lnTo>
                  <a:pt x="0" y="1082292"/>
                </a:lnTo>
                <a:lnTo>
                  <a:pt x="0" y="272667"/>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
        <p:nvSpPr>
          <p:cNvPr id="11" name="Textplatzhalter 7"/>
          <p:cNvSpPr>
            <a:spLocks noGrp="1"/>
          </p:cNvSpPr>
          <p:nvPr>
            <p:ph type="body" sz="quarter" idx="13"/>
          </p:nvPr>
        </p:nvSpPr>
        <p:spPr>
          <a:xfrm>
            <a:off x="313753" y="1086213"/>
            <a:ext cx="4328946" cy="4629348"/>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2" name="Textplatzhalter 7"/>
          <p:cNvSpPr>
            <a:spLocks noGrp="1"/>
          </p:cNvSpPr>
          <p:nvPr>
            <p:ph type="body" sz="quarter" idx="14"/>
          </p:nvPr>
        </p:nvSpPr>
        <p:spPr>
          <a:xfrm>
            <a:off x="5245533" y="1086213"/>
            <a:ext cx="4308261" cy="2058859"/>
          </a:xfrm>
          <a:prstGeom prst="rect">
            <a:avLst/>
          </a:prstGeom>
        </p:spPr>
        <p:txBody>
          <a:bodyPr lIns="96762" tIns="0" rIns="96762" bIns="48381">
            <a:normAutofit/>
          </a:bodyPr>
          <a:lstStyle>
            <a:lvl1pPr marL="271434" indent="-271434">
              <a:buFontTx/>
              <a:buBlip>
                <a:blip r:embed="rId2"/>
              </a:buBlip>
              <a:defRPr sz="1600"/>
            </a:lvl1pPr>
            <a:lvl2pPr marL="542867" indent="-271434">
              <a:defRPr lang="de-DE" sz="1600" b="0" kern="1200" dirty="0" smtClean="0">
                <a:solidFill>
                  <a:schemeClr val="tx1"/>
                </a:solidFill>
                <a:latin typeface="Arial" pitchFamily="34" charset="0"/>
                <a:ea typeface="+mn-ea"/>
                <a:cs typeface="Arial" pitchFamily="34" charset="0"/>
              </a:defRPr>
            </a:lvl2pPr>
            <a:lvl3pPr marL="800014" indent="-228575">
              <a:buFont typeface="Symbol" pitchFamily="18" charset="2"/>
              <a:buChar char="-"/>
              <a:defRPr lang="de-DE" sz="1400" b="1" kern="1200" baseline="0" dirty="0" smtClean="0">
                <a:solidFill>
                  <a:schemeClr val="tx1"/>
                </a:solidFill>
                <a:latin typeface="Arial" pitchFamily="34" charset="0"/>
                <a:ea typeface="+mn-ea"/>
                <a:cs typeface="Arial" pitchFamily="34" charset="0"/>
              </a:defRPr>
            </a:lvl3pPr>
            <a:lvl4pPr marL="1077798" indent="-228575">
              <a:defRPr lang="de-DE" sz="1400" b="0" kern="1200" dirty="0" smtClean="0">
                <a:solidFill>
                  <a:schemeClr val="tx1"/>
                </a:solidFill>
                <a:latin typeface="Arial" pitchFamily="34" charset="0"/>
                <a:ea typeface="+mn-ea"/>
                <a:cs typeface="Arial" pitchFamily="34" charset="0"/>
              </a:defRPr>
            </a:lvl4pPr>
          </a:lstStyle>
          <a:p>
            <a:pPr lvl="0"/>
            <a:r>
              <a:rPr lang="de-DE" dirty="0" smtClean="0"/>
              <a:t>Textmasterformate durch Klicken bearbeiten</a:t>
            </a:r>
          </a:p>
          <a:p>
            <a:pPr marL="542867" lvl="1" indent="-271434" algn="l" defTabSz="914303" rtl="0" eaLnBrk="1" latinLnBrk="0" hangingPunct="1">
              <a:spcBef>
                <a:spcPct val="20000"/>
              </a:spcBef>
              <a:buFont typeface="Arial" pitchFamily="34" charset="0"/>
              <a:buChar char="–"/>
            </a:pPr>
            <a:r>
              <a:rPr lang="de-DE" dirty="0" smtClean="0"/>
              <a:t>Zweite Ebene</a:t>
            </a:r>
          </a:p>
          <a:p>
            <a:pPr marL="800014" lvl="2" indent="-228575" algn="l" defTabSz="914303" rtl="0" eaLnBrk="1" latinLnBrk="0" hangingPunct="1">
              <a:spcBef>
                <a:spcPct val="20000"/>
              </a:spcBef>
              <a:buFont typeface="Symbol" pitchFamily="18" charset="2"/>
              <a:buChar char="-"/>
            </a:pPr>
            <a:r>
              <a:rPr lang="de-DE" dirty="0" smtClean="0"/>
              <a:t>Dritte Ebene</a:t>
            </a:r>
          </a:p>
          <a:p>
            <a:pPr marL="1077798" lvl="3" indent="-228575" algn="l" defTabSz="914303" rtl="0" eaLnBrk="1" latinLnBrk="0" hangingPunct="1">
              <a:spcBef>
                <a:spcPct val="20000"/>
              </a:spcBef>
              <a:buFont typeface="Arial" pitchFamily="34" charset="0"/>
              <a:buChar char="–"/>
            </a:pPr>
            <a:r>
              <a:rPr lang="de-DE" dirty="0" smtClean="0"/>
              <a:t>Vierte Ebene</a:t>
            </a:r>
          </a:p>
        </p:txBody>
      </p:sp>
      <p:sp>
        <p:nvSpPr>
          <p:cNvPr id="14"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8292204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three pictures">
    <p:spTree>
      <p:nvGrpSpPr>
        <p:cNvPr id="1" name=""/>
        <p:cNvGrpSpPr/>
        <p:nvPr/>
      </p:nvGrpSpPr>
      <p:grpSpPr>
        <a:xfrm>
          <a:off x="0" y="0"/>
          <a:ext cx="0" cy="0"/>
          <a:chOff x="0" y="0"/>
          <a:chExt cx="0" cy="0"/>
        </a:xfrm>
      </p:grpSpPr>
      <p:sp>
        <p:nvSpPr>
          <p:cNvPr id="17" name="Bildplatzhalter 8"/>
          <p:cNvSpPr>
            <a:spLocks noGrp="1"/>
          </p:cNvSpPr>
          <p:nvPr>
            <p:ph type="pic" sz="quarter" idx="20"/>
          </p:nvPr>
        </p:nvSpPr>
        <p:spPr>
          <a:xfrm>
            <a:off x="6189417" y="2286561"/>
            <a:ext cx="3415393" cy="2272489"/>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348171 w 1630755"/>
              <a:gd name="connsiteY4" fmla="*/ 1080964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253172 w 1630755"/>
              <a:gd name="connsiteY4" fmla="*/ 1082291 h 1082292"/>
              <a:gd name="connsiteX5" fmla="*/ 0 w 1630755"/>
              <a:gd name="connsiteY5" fmla="*/ 1082292 h 1082292"/>
              <a:gd name="connsiteX6" fmla="*/ 0 w 1630755"/>
              <a:gd name="connsiteY6" fmla="*/ 272667 h 1082292"/>
              <a:gd name="connsiteX0" fmla="*/ 0 w 1630755"/>
              <a:gd name="connsiteY0" fmla="*/ 272667 h 1082292"/>
              <a:gd name="connsiteX1" fmla="*/ 377 w 1630755"/>
              <a:gd name="connsiteY1" fmla="*/ 0 h 1082292"/>
              <a:gd name="connsiteX2" fmla="*/ 1627188 w 1630755"/>
              <a:gd name="connsiteY2" fmla="*/ 1204 h 1082292"/>
              <a:gd name="connsiteX3" fmla="*/ 1630755 w 1630755"/>
              <a:gd name="connsiteY3" fmla="*/ 946309 h 1082292"/>
              <a:gd name="connsiteX4" fmla="*/ 1197234 w 1630755"/>
              <a:gd name="connsiteY4" fmla="*/ 1080329 h 1082292"/>
              <a:gd name="connsiteX5" fmla="*/ 0 w 1630755"/>
              <a:gd name="connsiteY5" fmla="*/ 1082292 h 1082292"/>
              <a:gd name="connsiteX6" fmla="*/ 0 w 1630755"/>
              <a:gd name="connsiteY6" fmla="*/ 272667 h 1082292"/>
              <a:gd name="connsiteX0" fmla="*/ 0 w 1636007"/>
              <a:gd name="connsiteY0" fmla="*/ 272667 h 1082292"/>
              <a:gd name="connsiteX1" fmla="*/ 377 w 1636007"/>
              <a:gd name="connsiteY1" fmla="*/ 0 h 1082292"/>
              <a:gd name="connsiteX2" fmla="*/ 1627188 w 1636007"/>
              <a:gd name="connsiteY2" fmla="*/ 1204 h 1082292"/>
              <a:gd name="connsiteX3" fmla="*/ 1636007 w 1636007"/>
              <a:gd name="connsiteY3" fmla="*/ 931107 h 1082292"/>
              <a:gd name="connsiteX4" fmla="*/ 1197234 w 1636007"/>
              <a:gd name="connsiteY4" fmla="*/ 1080329 h 1082292"/>
              <a:gd name="connsiteX5" fmla="*/ 0 w 1636007"/>
              <a:gd name="connsiteY5" fmla="*/ 1082292 h 1082292"/>
              <a:gd name="connsiteX6" fmla="*/ 0 w 1636007"/>
              <a:gd name="connsiteY6" fmla="*/ 272667 h 1082292"/>
              <a:gd name="connsiteX0" fmla="*/ 153705 w 1789712"/>
              <a:gd name="connsiteY0" fmla="*/ 272667 h 1082689"/>
              <a:gd name="connsiteX1" fmla="*/ 154082 w 1789712"/>
              <a:gd name="connsiteY1" fmla="*/ 0 h 1082689"/>
              <a:gd name="connsiteX2" fmla="*/ 1780893 w 1789712"/>
              <a:gd name="connsiteY2" fmla="*/ 1204 h 1082689"/>
              <a:gd name="connsiteX3" fmla="*/ 1789712 w 1789712"/>
              <a:gd name="connsiteY3" fmla="*/ 931107 h 1082689"/>
              <a:gd name="connsiteX4" fmla="*/ 1350939 w 1789712"/>
              <a:gd name="connsiteY4" fmla="*/ 1080329 h 1082689"/>
              <a:gd name="connsiteX5" fmla="*/ 0 w 1789712"/>
              <a:gd name="connsiteY5" fmla="*/ 1082689 h 1082689"/>
              <a:gd name="connsiteX6" fmla="*/ 153705 w 1789712"/>
              <a:gd name="connsiteY6" fmla="*/ 272667 h 1082689"/>
              <a:gd name="connsiteX0" fmla="*/ 153831 w 1789838"/>
              <a:gd name="connsiteY0" fmla="*/ 272269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53831 w 1789838"/>
              <a:gd name="connsiteY6" fmla="*/ 272269 h 1082291"/>
              <a:gd name="connsiteX0" fmla="*/ 126 w 1789838"/>
              <a:gd name="connsiteY0" fmla="*/ 270373 h 1082291"/>
              <a:gd name="connsiteX1" fmla="*/ 126 w 1789838"/>
              <a:gd name="connsiteY1" fmla="*/ 0 h 1082291"/>
              <a:gd name="connsiteX2" fmla="*/ 1781019 w 1789838"/>
              <a:gd name="connsiteY2" fmla="*/ 806 h 1082291"/>
              <a:gd name="connsiteX3" fmla="*/ 1789838 w 1789838"/>
              <a:gd name="connsiteY3" fmla="*/ 930709 h 1082291"/>
              <a:gd name="connsiteX4" fmla="*/ 1351065 w 1789838"/>
              <a:gd name="connsiteY4" fmla="*/ 1079931 h 1082291"/>
              <a:gd name="connsiteX5" fmla="*/ 126 w 1789838"/>
              <a:gd name="connsiteY5" fmla="*/ 1082291 h 1082291"/>
              <a:gd name="connsiteX6" fmla="*/ 126 w 1789838"/>
              <a:gd name="connsiteY6" fmla="*/ 270373 h 1082291"/>
              <a:gd name="connsiteX0" fmla="*/ 126 w 1789838"/>
              <a:gd name="connsiteY0" fmla="*/ 540748 h 1352666"/>
              <a:gd name="connsiteX1" fmla="*/ 126 w 1789838"/>
              <a:gd name="connsiteY1" fmla="*/ 0 h 1352666"/>
              <a:gd name="connsiteX2" fmla="*/ 1781019 w 1789838"/>
              <a:gd name="connsiteY2" fmla="*/ 27118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0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540748 h 1352666"/>
              <a:gd name="connsiteX1" fmla="*/ 126 w 1789838"/>
              <a:gd name="connsiteY1" fmla="*/ 0 h 1352666"/>
              <a:gd name="connsiteX2" fmla="*/ 1784586 w 1789838"/>
              <a:gd name="connsiteY2" fmla="*/ 405561 h 1352666"/>
              <a:gd name="connsiteX3" fmla="*/ 1789838 w 1789838"/>
              <a:gd name="connsiteY3" fmla="*/ 1201084 h 1352666"/>
              <a:gd name="connsiteX4" fmla="*/ 1351065 w 1789838"/>
              <a:gd name="connsiteY4" fmla="*/ 1350306 h 1352666"/>
              <a:gd name="connsiteX5" fmla="*/ 126 w 1789838"/>
              <a:gd name="connsiteY5" fmla="*/ 1352666 h 1352666"/>
              <a:gd name="connsiteX6" fmla="*/ 126 w 1789838"/>
              <a:gd name="connsiteY6" fmla="*/ 540748 h 1352666"/>
              <a:gd name="connsiteX0" fmla="*/ 126 w 1789838"/>
              <a:gd name="connsiteY0" fmla="*/ 135187 h 947105"/>
              <a:gd name="connsiteX1" fmla="*/ 126 w 1789838"/>
              <a:gd name="connsiteY1" fmla="*/ 0 h 947105"/>
              <a:gd name="connsiteX2" fmla="*/ 1784586 w 1789838"/>
              <a:gd name="connsiteY2" fmla="*/ 0 h 947105"/>
              <a:gd name="connsiteX3" fmla="*/ 1789838 w 1789838"/>
              <a:gd name="connsiteY3" fmla="*/ 795523 h 947105"/>
              <a:gd name="connsiteX4" fmla="*/ 1351065 w 1789838"/>
              <a:gd name="connsiteY4" fmla="*/ 944745 h 947105"/>
              <a:gd name="connsiteX5" fmla="*/ 126 w 1789838"/>
              <a:gd name="connsiteY5" fmla="*/ 947105 h 947105"/>
              <a:gd name="connsiteX6" fmla="*/ 126 w 1789838"/>
              <a:gd name="connsiteY6" fmla="*/ 135187 h 947105"/>
              <a:gd name="connsiteX0" fmla="*/ 126 w 1789838"/>
              <a:gd name="connsiteY0" fmla="*/ 263713 h 1075631"/>
              <a:gd name="connsiteX1" fmla="*/ 126 w 1789838"/>
              <a:gd name="connsiteY1" fmla="*/ 128526 h 1075631"/>
              <a:gd name="connsiteX2" fmla="*/ 1784586 w 1789838"/>
              <a:gd name="connsiteY2" fmla="*/ 0 h 1075631"/>
              <a:gd name="connsiteX3" fmla="*/ 1789838 w 1789838"/>
              <a:gd name="connsiteY3" fmla="*/ 924049 h 1075631"/>
              <a:gd name="connsiteX4" fmla="*/ 1351065 w 1789838"/>
              <a:gd name="connsiteY4" fmla="*/ 1073271 h 1075631"/>
              <a:gd name="connsiteX5" fmla="*/ 126 w 1789838"/>
              <a:gd name="connsiteY5" fmla="*/ 1075631 h 1075631"/>
              <a:gd name="connsiteX6" fmla="*/ 126 w 1789838"/>
              <a:gd name="connsiteY6" fmla="*/ 263713 h 1075631"/>
              <a:gd name="connsiteX0" fmla="*/ 126 w 1789838"/>
              <a:gd name="connsiteY0" fmla="*/ 263714 h 1075632"/>
              <a:gd name="connsiteX1" fmla="*/ 126 w 1789838"/>
              <a:gd name="connsiteY1" fmla="*/ 0 h 1075632"/>
              <a:gd name="connsiteX2" fmla="*/ 1784586 w 1789838"/>
              <a:gd name="connsiteY2" fmla="*/ 1 h 1075632"/>
              <a:gd name="connsiteX3" fmla="*/ 1789838 w 1789838"/>
              <a:gd name="connsiteY3" fmla="*/ 924050 h 1075632"/>
              <a:gd name="connsiteX4" fmla="*/ 1351065 w 1789838"/>
              <a:gd name="connsiteY4" fmla="*/ 1073272 h 1075632"/>
              <a:gd name="connsiteX5" fmla="*/ 126 w 1789838"/>
              <a:gd name="connsiteY5" fmla="*/ 1075632 h 1075632"/>
              <a:gd name="connsiteX6" fmla="*/ 126 w 1789838"/>
              <a:gd name="connsiteY6" fmla="*/ 263714 h 107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838" h="1075632">
                <a:moveTo>
                  <a:pt x="126" y="263714"/>
                </a:moveTo>
                <a:cubicBezTo>
                  <a:pt x="252" y="172825"/>
                  <a:pt x="0" y="90889"/>
                  <a:pt x="126" y="0"/>
                </a:cubicBezTo>
                <a:lnTo>
                  <a:pt x="1784586" y="1"/>
                </a:lnTo>
                <a:cubicBezTo>
                  <a:pt x="1787526" y="309969"/>
                  <a:pt x="1786898" y="614082"/>
                  <a:pt x="1789838" y="924050"/>
                </a:cubicBezTo>
                <a:lnTo>
                  <a:pt x="1351065" y="1073272"/>
                </a:lnTo>
                <a:lnTo>
                  <a:pt x="126" y="1075632"/>
                </a:lnTo>
                <a:lnTo>
                  <a:pt x="126" y="263714"/>
                </a:lnTo>
                <a:close/>
              </a:path>
            </a:pathLst>
          </a:custGeom>
          <a:solidFill>
            <a:srgbClr val="0075BE"/>
          </a:solidFill>
        </p:spPr>
        <p:txBody>
          <a:bodyPr lIns="190476" tIns="48381" rIns="96762" bIns="48381" anchor="ctr" anchorCtr="0"/>
          <a:lstStyle>
            <a:lvl1pPr>
              <a:buNone/>
              <a:defRPr>
                <a:solidFill>
                  <a:schemeClr val="bg1"/>
                </a:solidFill>
              </a:defRPr>
            </a:lvl1pPr>
          </a:lstStyle>
          <a:p>
            <a:endParaRPr lang="de-DE" dirty="0"/>
          </a:p>
        </p:txBody>
      </p:sp>
      <p:sp>
        <p:nvSpPr>
          <p:cNvPr id="12" name="Bildplatzhalter 8"/>
          <p:cNvSpPr>
            <a:spLocks noGrp="1"/>
          </p:cNvSpPr>
          <p:nvPr>
            <p:ph type="pic" sz="quarter" idx="22"/>
          </p:nvPr>
        </p:nvSpPr>
        <p:spPr>
          <a:xfrm>
            <a:off x="5261053" y="1142937"/>
            <a:ext cx="1857211" cy="1431410"/>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544205 h 1353830"/>
              <a:gd name="connsiteX1" fmla="*/ 377 w 1627188"/>
              <a:gd name="connsiteY1" fmla="*/ 0 h 1353830"/>
              <a:gd name="connsiteX2" fmla="*/ 1627188 w 1627188"/>
              <a:gd name="connsiteY2" fmla="*/ 272742 h 1353830"/>
              <a:gd name="connsiteX3" fmla="*/ 1627188 w 1627188"/>
              <a:gd name="connsiteY3" fmla="*/ 1083955 h 1353830"/>
              <a:gd name="connsiteX4" fmla="*/ 1348171 w 1627188"/>
              <a:gd name="connsiteY4" fmla="*/ 1352502 h 1353830"/>
              <a:gd name="connsiteX5" fmla="*/ 0 w 1627188"/>
              <a:gd name="connsiteY5" fmla="*/ 1353830 h 1353830"/>
              <a:gd name="connsiteX6" fmla="*/ 0 w 1627188"/>
              <a:gd name="connsiteY6" fmla="*/ 544205 h 1353830"/>
              <a:gd name="connsiteX0" fmla="*/ 0 w 1627188"/>
              <a:gd name="connsiteY0" fmla="*/ 544205 h 1353830"/>
              <a:gd name="connsiteX1" fmla="*/ 377 w 1627188"/>
              <a:gd name="connsiteY1" fmla="*/ 0 h 1353830"/>
              <a:gd name="connsiteX2" fmla="*/ 1627188 w 1627188"/>
              <a:gd name="connsiteY2" fmla="*/ 1 h 1353830"/>
              <a:gd name="connsiteX3" fmla="*/ 1627188 w 1627188"/>
              <a:gd name="connsiteY3" fmla="*/ 1083955 h 1353830"/>
              <a:gd name="connsiteX4" fmla="*/ 1348171 w 1627188"/>
              <a:gd name="connsiteY4" fmla="*/ 1352502 h 1353830"/>
              <a:gd name="connsiteX5" fmla="*/ 0 w 1627188"/>
              <a:gd name="connsiteY5" fmla="*/ 1353830 h 1353830"/>
              <a:gd name="connsiteX6" fmla="*/ 0 w 1627188"/>
              <a:gd name="connsiteY6" fmla="*/ 544205 h 1353830"/>
              <a:gd name="connsiteX0" fmla="*/ 0 w 1627188"/>
              <a:gd name="connsiteY0" fmla="*/ 544205 h 1355420"/>
              <a:gd name="connsiteX1" fmla="*/ 377 w 1627188"/>
              <a:gd name="connsiteY1" fmla="*/ 0 h 1355420"/>
              <a:gd name="connsiteX2" fmla="*/ 1627188 w 1627188"/>
              <a:gd name="connsiteY2" fmla="*/ 1 h 1355420"/>
              <a:gd name="connsiteX3" fmla="*/ 1627188 w 1627188"/>
              <a:gd name="connsiteY3" fmla="*/ 1083955 h 1355420"/>
              <a:gd name="connsiteX4" fmla="*/ 1086261 w 1627188"/>
              <a:gd name="connsiteY4" fmla="*/ 1355420 h 1355420"/>
              <a:gd name="connsiteX5" fmla="*/ 0 w 1627188"/>
              <a:gd name="connsiteY5" fmla="*/ 1353830 h 1355420"/>
              <a:gd name="connsiteX6" fmla="*/ 0 w 1627188"/>
              <a:gd name="connsiteY6" fmla="*/ 544205 h 1355420"/>
              <a:gd name="connsiteX0" fmla="*/ 0 w 1627188"/>
              <a:gd name="connsiteY0" fmla="*/ 544205 h 1355420"/>
              <a:gd name="connsiteX1" fmla="*/ 377 w 1627188"/>
              <a:gd name="connsiteY1" fmla="*/ 0 h 1355420"/>
              <a:gd name="connsiteX2" fmla="*/ 1627188 w 1627188"/>
              <a:gd name="connsiteY2" fmla="*/ 1 h 1355420"/>
              <a:gd name="connsiteX3" fmla="*/ 1626732 w 1627188"/>
              <a:gd name="connsiteY3" fmla="*/ 1131908 h 1355420"/>
              <a:gd name="connsiteX4" fmla="*/ 1086261 w 1627188"/>
              <a:gd name="connsiteY4" fmla="*/ 1355420 h 1355420"/>
              <a:gd name="connsiteX5" fmla="*/ 0 w 1627188"/>
              <a:gd name="connsiteY5" fmla="*/ 1353830 h 1355420"/>
              <a:gd name="connsiteX6" fmla="*/ 0 w 1627188"/>
              <a:gd name="connsiteY6" fmla="*/ 544205 h 135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188" h="1355420">
                <a:moveTo>
                  <a:pt x="0" y="544205"/>
                </a:moveTo>
                <a:cubicBezTo>
                  <a:pt x="126" y="453316"/>
                  <a:pt x="251" y="90889"/>
                  <a:pt x="377" y="0"/>
                </a:cubicBezTo>
                <a:lnTo>
                  <a:pt x="1627188" y="1"/>
                </a:lnTo>
                <a:lnTo>
                  <a:pt x="1626732" y="1131908"/>
                </a:lnTo>
                <a:lnTo>
                  <a:pt x="1086261" y="1355420"/>
                </a:lnTo>
                <a:lnTo>
                  <a:pt x="0" y="1353830"/>
                </a:lnTo>
                <a:lnTo>
                  <a:pt x="0" y="544205"/>
                </a:lnTo>
                <a:close/>
              </a:path>
            </a:pathLst>
          </a:custGeom>
          <a:solidFill>
            <a:srgbClr val="73AAD9"/>
          </a:solidFill>
        </p:spPr>
        <p:txBody>
          <a:bodyPr lIns="190476" tIns="48381" rIns="96762" bIns="48381" anchor="ctr" anchorCtr="0"/>
          <a:lstStyle>
            <a:lvl1pPr>
              <a:buNone/>
              <a:defRPr>
                <a:solidFill>
                  <a:schemeClr val="bg1"/>
                </a:solidFill>
              </a:defRPr>
            </a:lvl1pPr>
          </a:lstStyle>
          <a:p>
            <a:endParaRPr lang="de-DE" dirty="0"/>
          </a:p>
        </p:txBody>
      </p:sp>
      <p:sp>
        <p:nvSpPr>
          <p:cNvPr id="13" name="Bildplatzhalter 8"/>
          <p:cNvSpPr>
            <a:spLocks noGrp="1"/>
          </p:cNvSpPr>
          <p:nvPr>
            <p:ph type="pic" sz="quarter" idx="23"/>
          </p:nvPr>
        </p:nvSpPr>
        <p:spPr>
          <a:xfrm>
            <a:off x="5559146" y="4271258"/>
            <a:ext cx="1865248" cy="1143445"/>
          </a:xfrm>
          <a:custGeom>
            <a:avLst/>
            <a:gdLst>
              <a:gd name="connsiteX0" fmla="*/ 0 w 1627188"/>
              <a:gd name="connsiteY0" fmla="*/ 0 h 1081088"/>
              <a:gd name="connsiteX1" fmla="*/ 1627188 w 1627188"/>
              <a:gd name="connsiteY1" fmla="*/ 0 h 1081088"/>
              <a:gd name="connsiteX2" fmla="*/ 1627188 w 1627188"/>
              <a:gd name="connsiteY2" fmla="*/ 1081088 h 1081088"/>
              <a:gd name="connsiteX3" fmla="*/ 0 w 1627188"/>
              <a:gd name="connsiteY3" fmla="*/ 1081088 h 1081088"/>
              <a:gd name="connsiteX4" fmla="*/ 0 w 1627188"/>
              <a:gd name="connsiteY4" fmla="*/ 0 h 1081088"/>
              <a:gd name="connsiteX0" fmla="*/ 0 w 1627188"/>
              <a:gd name="connsiteY0" fmla="*/ 0 h 1081088"/>
              <a:gd name="connsiteX1" fmla="*/ 1627188 w 1627188"/>
              <a:gd name="connsiteY1" fmla="*/ 0 h 1081088"/>
              <a:gd name="connsiteX2" fmla="*/ 1627188 w 1627188"/>
              <a:gd name="connsiteY2" fmla="*/ 1081088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0 h 1081088"/>
              <a:gd name="connsiteX1" fmla="*/ 1627188 w 1627188"/>
              <a:gd name="connsiteY1" fmla="*/ 0 h 1081088"/>
              <a:gd name="connsiteX2" fmla="*/ 1627188 w 1627188"/>
              <a:gd name="connsiteY2" fmla="*/ 811213 h 1081088"/>
              <a:gd name="connsiteX3" fmla="*/ 1348171 w 1627188"/>
              <a:gd name="connsiteY3" fmla="*/ 1079760 h 1081088"/>
              <a:gd name="connsiteX4" fmla="*/ 0 w 1627188"/>
              <a:gd name="connsiteY4" fmla="*/ 1081088 h 1081088"/>
              <a:gd name="connsiteX5" fmla="*/ 0 w 1627188"/>
              <a:gd name="connsiteY5" fmla="*/ 0 h 1081088"/>
              <a:gd name="connsiteX0" fmla="*/ 0 w 1627188"/>
              <a:gd name="connsiteY0" fmla="*/ 1204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1204 h 1082292"/>
              <a:gd name="connsiteX0" fmla="*/ 0 w 1627188"/>
              <a:gd name="connsiteY0" fmla="*/ 272667 h 1082292"/>
              <a:gd name="connsiteX1" fmla="*/ 267208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292"/>
              <a:gd name="connsiteX1" fmla="*/ 377 w 1627188"/>
              <a:gd name="connsiteY1" fmla="*/ 0 h 1082292"/>
              <a:gd name="connsiteX2" fmla="*/ 1627188 w 1627188"/>
              <a:gd name="connsiteY2" fmla="*/ 1204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813562 h 1623187"/>
              <a:gd name="connsiteX1" fmla="*/ 753 w 1627188"/>
              <a:gd name="connsiteY1" fmla="*/ 0 h 1623187"/>
              <a:gd name="connsiteX2" fmla="*/ 1627188 w 1627188"/>
              <a:gd name="connsiteY2" fmla="*/ 542099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0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813562 h 1623187"/>
              <a:gd name="connsiteX1" fmla="*/ 753 w 1627188"/>
              <a:gd name="connsiteY1" fmla="*/ 540895 h 1623187"/>
              <a:gd name="connsiteX2" fmla="*/ 1627188 w 1627188"/>
              <a:gd name="connsiteY2" fmla="*/ 0 h 1623187"/>
              <a:gd name="connsiteX3" fmla="*/ 1627188 w 1627188"/>
              <a:gd name="connsiteY3" fmla="*/ 1353312 h 1623187"/>
              <a:gd name="connsiteX4" fmla="*/ 1348171 w 1627188"/>
              <a:gd name="connsiteY4" fmla="*/ 1621859 h 1623187"/>
              <a:gd name="connsiteX5" fmla="*/ 0 w 1627188"/>
              <a:gd name="connsiteY5" fmla="*/ 1623187 h 1623187"/>
              <a:gd name="connsiteX6" fmla="*/ 0 w 1627188"/>
              <a:gd name="connsiteY6" fmla="*/ 813562 h 1623187"/>
              <a:gd name="connsiteX0" fmla="*/ 0 w 1627188"/>
              <a:gd name="connsiteY0" fmla="*/ 272667 h 1082292"/>
              <a:gd name="connsiteX1" fmla="*/ 753 w 1627188"/>
              <a:gd name="connsiteY1" fmla="*/ 0 h 1082292"/>
              <a:gd name="connsiteX2" fmla="*/ 1627188 w 1627188"/>
              <a:gd name="connsiteY2" fmla="*/ 0 h 1082292"/>
              <a:gd name="connsiteX3" fmla="*/ 1627188 w 1627188"/>
              <a:gd name="connsiteY3" fmla="*/ 812417 h 1082292"/>
              <a:gd name="connsiteX4" fmla="*/ 1348171 w 1627188"/>
              <a:gd name="connsiteY4" fmla="*/ 1080964 h 1082292"/>
              <a:gd name="connsiteX5" fmla="*/ 0 w 1627188"/>
              <a:gd name="connsiteY5" fmla="*/ 1082292 h 1082292"/>
              <a:gd name="connsiteX6" fmla="*/ 0 w 1627188"/>
              <a:gd name="connsiteY6" fmla="*/ 272667 h 1082292"/>
              <a:gd name="connsiteX0" fmla="*/ 0 w 1627188"/>
              <a:gd name="connsiteY0" fmla="*/ 272667 h 1082743"/>
              <a:gd name="connsiteX1" fmla="*/ 753 w 1627188"/>
              <a:gd name="connsiteY1" fmla="*/ 0 h 1082743"/>
              <a:gd name="connsiteX2" fmla="*/ 1627188 w 1627188"/>
              <a:gd name="connsiteY2" fmla="*/ 0 h 1082743"/>
              <a:gd name="connsiteX3" fmla="*/ 1627188 w 1627188"/>
              <a:gd name="connsiteY3" fmla="*/ 812417 h 1082743"/>
              <a:gd name="connsiteX4" fmla="*/ 1175178 w 1627188"/>
              <a:gd name="connsiteY4" fmla="*/ 1082743 h 1082743"/>
              <a:gd name="connsiteX5" fmla="*/ 0 w 1627188"/>
              <a:gd name="connsiteY5" fmla="*/ 1082292 h 1082743"/>
              <a:gd name="connsiteX6" fmla="*/ 0 w 1627188"/>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175178 w 1634229"/>
              <a:gd name="connsiteY4" fmla="*/ 1082743 h 1082743"/>
              <a:gd name="connsiteX5" fmla="*/ 0 w 1634229"/>
              <a:gd name="connsiteY5" fmla="*/ 1082292 h 1082743"/>
              <a:gd name="connsiteX6" fmla="*/ 0 w 1634229"/>
              <a:gd name="connsiteY6" fmla="*/ 272667 h 1082743"/>
              <a:gd name="connsiteX0" fmla="*/ 0 w 1634229"/>
              <a:gd name="connsiteY0" fmla="*/ 272667 h 1082743"/>
              <a:gd name="connsiteX1" fmla="*/ 753 w 1634229"/>
              <a:gd name="connsiteY1" fmla="*/ 0 h 1082743"/>
              <a:gd name="connsiteX2" fmla="*/ 1627188 w 1634229"/>
              <a:gd name="connsiteY2" fmla="*/ 0 h 1082743"/>
              <a:gd name="connsiteX3" fmla="*/ 1634229 w 1634229"/>
              <a:gd name="connsiteY3" fmla="*/ 859359 h 1082743"/>
              <a:gd name="connsiteX4" fmla="*/ 1085884 w 1634229"/>
              <a:gd name="connsiteY4" fmla="*/ 1082743 h 1082743"/>
              <a:gd name="connsiteX5" fmla="*/ 0 w 1634229"/>
              <a:gd name="connsiteY5" fmla="*/ 1082292 h 1082743"/>
              <a:gd name="connsiteX6" fmla="*/ 0 w 1634229"/>
              <a:gd name="connsiteY6" fmla="*/ 272667 h 108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229" h="1082743">
                <a:moveTo>
                  <a:pt x="0" y="272667"/>
                </a:moveTo>
                <a:cubicBezTo>
                  <a:pt x="126" y="181778"/>
                  <a:pt x="627" y="90889"/>
                  <a:pt x="753" y="0"/>
                </a:cubicBezTo>
                <a:lnTo>
                  <a:pt x="1627188" y="0"/>
                </a:lnTo>
                <a:lnTo>
                  <a:pt x="1634229" y="859359"/>
                </a:lnTo>
                <a:lnTo>
                  <a:pt x="1085884" y="1082743"/>
                </a:lnTo>
                <a:lnTo>
                  <a:pt x="0" y="1082292"/>
                </a:lnTo>
                <a:lnTo>
                  <a:pt x="0" y="272667"/>
                </a:lnTo>
                <a:close/>
              </a:path>
            </a:pathLst>
          </a:custGeom>
          <a:solidFill>
            <a:srgbClr val="73AAD9"/>
          </a:solidFill>
        </p:spPr>
        <p:txBody>
          <a:bodyPr lIns="190476" tIns="48381" rIns="96762" bIns="48381" anchor="ctr" anchorCtr="0"/>
          <a:lstStyle>
            <a:lvl1pPr>
              <a:buNone/>
              <a:defRPr>
                <a:solidFill>
                  <a:schemeClr val="bg1"/>
                </a:solidFill>
              </a:defRPr>
            </a:lvl1pPr>
          </a:lstStyle>
          <a:p>
            <a:endParaRPr lang="de-DE" dirty="0"/>
          </a:p>
        </p:txBody>
      </p:sp>
      <p:sp>
        <p:nvSpPr>
          <p:cNvPr id="14" name="Textplatzhalter 7"/>
          <p:cNvSpPr>
            <a:spLocks noGrp="1"/>
          </p:cNvSpPr>
          <p:nvPr>
            <p:ph type="body" sz="quarter" idx="13"/>
          </p:nvPr>
        </p:nvSpPr>
        <p:spPr>
          <a:xfrm>
            <a:off x="313753" y="1089556"/>
            <a:ext cx="4328946" cy="4626005"/>
          </a:xfrm>
          <a:prstGeom prst="rect">
            <a:avLst/>
          </a:prstGeom>
        </p:spPr>
        <p:txBody>
          <a:bodyPr lIns="0" tIns="0" rIns="96762" bIns="48381">
            <a:normAutofit/>
          </a:bodyPr>
          <a:lstStyle>
            <a:lvl1pPr marL="271434" indent="-271434">
              <a:buFontTx/>
              <a:buBlip>
                <a:blip r:embed="rId2"/>
              </a:buBlip>
              <a:defRPr sz="1600"/>
            </a:lvl1pPr>
            <a:lvl2pPr marL="542867" indent="-271434">
              <a:defRPr sz="1600" b="0"/>
            </a:lvl2pPr>
            <a:lvl3pPr marL="800014" indent="-228575">
              <a:buFont typeface="Symbol" pitchFamily="18" charset="2"/>
              <a:buChar char="-"/>
              <a:defRPr sz="1400" b="1"/>
            </a:lvl3pPr>
            <a:lvl4pPr marL="1077798" indent="-228575">
              <a:defRPr sz="1400" b="0"/>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5"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7504724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in a Shape">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313753" y="1142442"/>
            <a:ext cx="4328946" cy="4573119"/>
          </a:xfrm>
          <a:prstGeom prst="rect">
            <a:avLst/>
          </a:prstGeom>
          <a:ln w="12700">
            <a:solidFill>
              <a:srgbClr val="007EC2"/>
            </a:solidFill>
          </a:ln>
        </p:spPr>
        <p:txBody>
          <a:bodyPr lIns="71993" tIns="71993" rIns="96762" bIns="48381">
            <a:normAutofit/>
          </a:bodyPr>
          <a:lstStyle>
            <a:lvl1pPr marL="271434" indent="-271434" algn="l" rtl="0" eaLnBrk="1" latinLnBrk="0" hangingPunct="1">
              <a:spcBef>
                <a:spcPct val="20000"/>
              </a:spcBef>
              <a:buFontTx/>
              <a:buBlip>
                <a:blip r:embed="rId2"/>
              </a:buBlip>
              <a:defRPr lang="de-DE" sz="1600" b="1" kern="1200" dirty="0" smtClean="0">
                <a:solidFill>
                  <a:schemeClr val="tx1"/>
                </a:solidFill>
                <a:latin typeface="Arial" pitchFamily="34" charset="0"/>
                <a:ea typeface="+mn-ea"/>
                <a:cs typeface="Arial" pitchFamily="34" charset="0"/>
              </a:defRPr>
            </a:lvl1pPr>
            <a:lvl2pPr marL="542867" indent="-271434" algn="l" rtl="0" eaLnBrk="1" latinLnBrk="0" hangingPunct="1">
              <a:spcBef>
                <a:spcPct val="20000"/>
              </a:spcBef>
              <a:defRPr lang="de-DE" sz="1600" b="0" kern="1200" dirty="0" smtClean="0">
                <a:solidFill>
                  <a:schemeClr val="tx1"/>
                </a:solidFill>
                <a:latin typeface="Arial" pitchFamily="34" charset="0"/>
                <a:ea typeface="+mn-ea"/>
                <a:cs typeface="Arial" pitchFamily="34" charset="0"/>
              </a:defRPr>
            </a:lvl2pPr>
            <a:lvl3pPr marL="800014" indent="-228575" algn="l" rtl="0" eaLnBrk="1" latinLnBrk="0" hangingPunct="1">
              <a:spcBef>
                <a:spcPct val="20000"/>
              </a:spcBef>
              <a:buFont typeface="Symbol" pitchFamily="18" charset="2"/>
              <a:buChar char="-"/>
              <a:defRPr lang="de-DE" sz="1400" b="1" kern="1200" dirty="0" smtClean="0">
                <a:solidFill>
                  <a:schemeClr val="tx1"/>
                </a:solidFill>
                <a:latin typeface="Arial" pitchFamily="34" charset="0"/>
                <a:ea typeface="+mn-ea"/>
                <a:cs typeface="Arial" pitchFamily="34" charset="0"/>
              </a:defRPr>
            </a:lvl3pPr>
            <a:lvl4pPr marL="1077798" indent="-228575" algn="l" rtl="0" eaLnBrk="1" latinLnBrk="0" hangingPunct="1">
              <a:spcBef>
                <a:spcPct val="20000"/>
              </a:spcBef>
              <a:defRPr lang="de-DE" sz="1400" b="0" kern="1200" dirty="0" smtClean="0">
                <a:solidFill>
                  <a:schemeClr val="tx1"/>
                </a:solidFill>
                <a:latin typeface="Arial" pitchFamily="34" charset="0"/>
                <a:ea typeface="+mn-ea"/>
                <a:cs typeface="Arial" pitchFamily="34" charset="0"/>
              </a:defRPr>
            </a:lvl4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13" name="Textplatzhalter 5"/>
          <p:cNvSpPr>
            <a:spLocks noGrp="1"/>
          </p:cNvSpPr>
          <p:nvPr>
            <p:ph type="body" sz="quarter" idx="20"/>
          </p:nvPr>
        </p:nvSpPr>
        <p:spPr>
          <a:xfrm>
            <a:off x="5260877" y="1142441"/>
            <a:ext cx="4335174" cy="4573120"/>
          </a:xfrm>
          <a:custGeom>
            <a:avLst/>
            <a:gdLst>
              <a:gd name="connsiteX0" fmla="*/ 0 w 3779838"/>
              <a:gd name="connsiteY0" fmla="*/ 0 h 4051300"/>
              <a:gd name="connsiteX1" fmla="*/ 3779838 w 3779838"/>
              <a:gd name="connsiteY1" fmla="*/ 0 h 4051300"/>
              <a:gd name="connsiteX2" fmla="*/ 3779838 w 3779838"/>
              <a:gd name="connsiteY2" fmla="*/ 4051300 h 4051300"/>
              <a:gd name="connsiteX3" fmla="*/ 0 w 3779838"/>
              <a:gd name="connsiteY3" fmla="*/ 4051300 h 4051300"/>
              <a:gd name="connsiteX4" fmla="*/ 0 w 3779838"/>
              <a:gd name="connsiteY4" fmla="*/ 0 h 4051300"/>
              <a:gd name="connsiteX0" fmla="*/ 0 w 3779838"/>
              <a:gd name="connsiteY0" fmla="*/ 0 h 4051300"/>
              <a:gd name="connsiteX1" fmla="*/ 3779838 w 3779838"/>
              <a:gd name="connsiteY1" fmla="*/ 0 h 4051300"/>
              <a:gd name="connsiteX2" fmla="*/ 3779838 w 3779838"/>
              <a:gd name="connsiteY2" fmla="*/ 4051300 h 4051300"/>
              <a:gd name="connsiteX3" fmla="*/ 2433765 w 3779838"/>
              <a:gd name="connsiteY3" fmla="*/ 4051300 h 4051300"/>
              <a:gd name="connsiteX4" fmla="*/ 0 w 3779838"/>
              <a:gd name="connsiteY4" fmla="*/ 4051300 h 4051300"/>
              <a:gd name="connsiteX5" fmla="*/ 0 w 3779838"/>
              <a:gd name="connsiteY5" fmla="*/ 0 h 4051300"/>
              <a:gd name="connsiteX0" fmla="*/ 0 w 3783140"/>
              <a:gd name="connsiteY0" fmla="*/ 0 h 4051300"/>
              <a:gd name="connsiteX1" fmla="*/ 3779838 w 3783140"/>
              <a:gd name="connsiteY1" fmla="*/ 0 h 4051300"/>
              <a:gd name="connsiteX2" fmla="*/ 3783140 w 3783140"/>
              <a:gd name="connsiteY2" fmla="*/ 3525838 h 4051300"/>
              <a:gd name="connsiteX3" fmla="*/ 2433765 w 3783140"/>
              <a:gd name="connsiteY3" fmla="*/ 4051300 h 4051300"/>
              <a:gd name="connsiteX4" fmla="*/ 0 w 3783140"/>
              <a:gd name="connsiteY4" fmla="*/ 4051300 h 4051300"/>
              <a:gd name="connsiteX5" fmla="*/ 0 w 3783140"/>
              <a:gd name="connsiteY5" fmla="*/ 0 h 4051300"/>
              <a:gd name="connsiteX0" fmla="*/ 0 w 3783141"/>
              <a:gd name="connsiteY0" fmla="*/ 0 h 4051300"/>
              <a:gd name="connsiteX1" fmla="*/ 3779838 w 3783141"/>
              <a:gd name="connsiteY1" fmla="*/ 0 h 4051300"/>
              <a:gd name="connsiteX2" fmla="*/ 3783141 w 3783141"/>
              <a:gd name="connsiteY2" fmla="*/ 3472324 h 4051300"/>
              <a:gd name="connsiteX3" fmla="*/ 2433765 w 3783141"/>
              <a:gd name="connsiteY3" fmla="*/ 4051300 h 4051300"/>
              <a:gd name="connsiteX4" fmla="*/ 0 w 3783141"/>
              <a:gd name="connsiteY4" fmla="*/ 4051300 h 4051300"/>
              <a:gd name="connsiteX5" fmla="*/ 0 w 3783141"/>
              <a:gd name="connsiteY5" fmla="*/ 0 h 4051300"/>
              <a:gd name="connsiteX0" fmla="*/ 0 w 3783141"/>
              <a:gd name="connsiteY0" fmla="*/ 0 h 4347302"/>
              <a:gd name="connsiteX1" fmla="*/ 3779838 w 3783141"/>
              <a:gd name="connsiteY1" fmla="*/ 0 h 4347302"/>
              <a:gd name="connsiteX2" fmla="*/ 3783141 w 3783141"/>
              <a:gd name="connsiteY2" fmla="*/ 3472324 h 4347302"/>
              <a:gd name="connsiteX3" fmla="*/ 2433765 w 3783141"/>
              <a:gd name="connsiteY3" fmla="*/ 4051300 h 4347302"/>
              <a:gd name="connsiteX4" fmla="*/ 1589 w 3783141"/>
              <a:gd name="connsiteY4" fmla="*/ 4347302 h 4347302"/>
              <a:gd name="connsiteX5" fmla="*/ 0 w 3783141"/>
              <a:gd name="connsiteY5" fmla="*/ 0 h 4347302"/>
              <a:gd name="connsiteX0" fmla="*/ 0 w 3783141"/>
              <a:gd name="connsiteY0" fmla="*/ 0 h 4347302"/>
              <a:gd name="connsiteX1" fmla="*/ 3779838 w 3783141"/>
              <a:gd name="connsiteY1" fmla="*/ 0 h 4347302"/>
              <a:gd name="connsiteX2" fmla="*/ 3783141 w 3783141"/>
              <a:gd name="connsiteY2" fmla="*/ 3472324 h 4347302"/>
              <a:gd name="connsiteX3" fmla="*/ 2429977 w 3783141"/>
              <a:gd name="connsiteY3" fmla="*/ 4347302 h 4347302"/>
              <a:gd name="connsiteX4" fmla="*/ 1589 w 3783141"/>
              <a:gd name="connsiteY4" fmla="*/ 4347302 h 4347302"/>
              <a:gd name="connsiteX5" fmla="*/ 0 w 3783141"/>
              <a:gd name="connsiteY5" fmla="*/ 0 h 4347302"/>
              <a:gd name="connsiteX0" fmla="*/ 0 w 3783140"/>
              <a:gd name="connsiteY0" fmla="*/ 0 h 4347302"/>
              <a:gd name="connsiteX1" fmla="*/ 3779838 w 3783140"/>
              <a:gd name="connsiteY1" fmla="*/ 0 h 4347302"/>
              <a:gd name="connsiteX2" fmla="*/ 3783140 w 3783140"/>
              <a:gd name="connsiteY2" fmla="*/ 3769031 h 4347302"/>
              <a:gd name="connsiteX3" fmla="*/ 2429977 w 3783140"/>
              <a:gd name="connsiteY3" fmla="*/ 4347302 h 4347302"/>
              <a:gd name="connsiteX4" fmla="*/ 1589 w 3783140"/>
              <a:gd name="connsiteY4" fmla="*/ 4347302 h 4347302"/>
              <a:gd name="connsiteX5" fmla="*/ 0 w 3783140"/>
              <a:gd name="connsiteY5" fmla="*/ 0 h 4347302"/>
              <a:gd name="connsiteX0" fmla="*/ 531 w 3782081"/>
              <a:gd name="connsiteY0" fmla="*/ 0 h 4629571"/>
              <a:gd name="connsiteX1" fmla="*/ 3778779 w 3782081"/>
              <a:gd name="connsiteY1" fmla="*/ 282269 h 4629571"/>
              <a:gd name="connsiteX2" fmla="*/ 3782081 w 3782081"/>
              <a:gd name="connsiteY2" fmla="*/ 4051300 h 4629571"/>
              <a:gd name="connsiteX3" fmla="*/ 2428918 w 3782081"/>
              <a:gd name="connsiteY3" fmla="*/ 4629571 h 4629571"/>
              <a:gd name="connsiteX4" fmla="*/ 530 w 3782081"/>
              <a:gd name="connsiteY4" fmla="*/ 4629571 h 4629571"/>
              <a:gd name="connsiteX5" fmla="*/ 531 w 3782081"/>
              <a:gd name="connsiteY5" fmla="*/ 0 h 4629571"/>
              <a:gd name="connsiteX0" fmla="*/ 531 w 3783182"/>
              <a:gd name="connsiteY0" fmla="*/ 0 h 4629571"/>
              <a:gd name="connsiteX1" fmla="*/ 3782081 w 3783182"/>
              <a:gd name="connsiteY1" fmla="*/ 0 h 4629571"/>
              <a:gd name="connsiteX2" fmla="*/ 3782081 w 3783182"/>
              <a:gd name="connsiteY2" fmla="*/ 4051300 h 4629571"/>
              <a:gd name="connsiteX3" fmla="*/ 2428918 w 3783182"/>
              <a:gd name="connsiteY3" fmla="*/ 4629571 h 4629571"/>
              <a:gd name="connsiteX4" fmla="*/ 530 w 3783182"/>
              <a:gd name="connsiteY4" fmla="*/ 4629571 h 4629571"/>
              <a:gd name="connsiteX5" fmla="*/ 531 w 3783182"/>
              <a:gd name="connsiteY5" fmla="*/ 0 h 462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182" h="4629571">
                <a:moveTo>
                  <a:pt x="531" y="0"/>
                </a:moveTo>
                <a:lnTo>
                  <a:pt x="3782081" y="0"/>
                </a:lnTo>
                <a:cubicBezTo>
                  <a:pt x="3783182" y="1175279"/>
                  <a:pt x="3780980" y="2876021"/>
                  <a:pt x="3782081" y="4051300"/>
                </a:cubicBezTo>
                <a:lnTo>
                  <a:pt x="2428918" y="4629571"/>
                </a:lnTo>
                <a:lnTo>
                  <a:pt x="530" y="4629571"/>
                </a:lnTo>
                <a:cubicBezTo>
                  <a:pt x="0" y="3180470"/>
                  <a:pt x="1061" y="1449101"/>
                  <a:pt x="531" y="0"/>
                </a:cubicBezTo>
                <a:close/>
              </a:path>
            </a:pathLst>
          </a:custGeom>
          <a:ln w="12700">
            <a:solidFill>
              <a:srgbClr val="007EC2"/>
            </a:solidFill>
          </a:ln>
        </p:spPr>
        <p:txBody>
          <a:bodyPr vert="horz" lIns="71993" tIns="71993" rIns="91431" bIns="45715" rtlCol="0">
            <a:normAutofit/>
          </a:bodyPr>
          <a:lstStyle>
            <a:lvl1pPr marL="271434" marR="0" indent="-271434" algn="l" defTabSz="914303" rtl="0" eaLnBrk="1" fontAlgn="auto" latinLnBrk="0" hangingPunct="1">
              <a:lnSpc>
                <a:spcPct val="100000"/>
              </a:lnSpc>
              <a:spcBef>
                <a:spcPct val="20000"/>
              </a:spcBef>
              <a:spcAft>
                <a:spcPts val="0"/>
              </a:spcAft>
              <a:buClrTx/>
              <a:buSzTx/>
              <a:buFontTx/>
              <a:buNone/>
              <a:tabLst/>
              <a:defRPr lang="de-DE" sz="1600" b="1" kern="1200" dirty="0" smtClean="0">
                <a:solidFill>
                  <a:schemeClr val="tx1"/>
                </a:solidFill>
                <a:latin typeface="Arial" pitchFamily="34" charset="0"/>
                <a:ea typeface="+mn-ea"/>
                <a:cs typeface="Arial" pitchFamily="34" charset="0"/>
              </a:defRPr>
            </a:lvl1pPr>
            <a:lvl2pPr marL="542867" indent="-271434" algn="l" defTabSz="914303" rtl="0" eaLnBrk="1" latinLnBrk="0" hangingPunct="1">
              <a:spcBef>
                <a:spcPct val="20000"/>
              </a:spcBef>
              <a:buFont typeface="Arial" pitchFamily="34" charset="0"/>
              <a:buChar char="–"/>
              <a:defRPr lang="de-DE" sz="1600" b="0" kern="1200" dirty="0" smtClean="0">
                <a:solidFill>
                  <a:schemeClr val="tx1"/>
                </a:solidFill>
                <a:latin typeface="Arial" pitchFamily="34" charset="0"/>
                <a:ea typeface="+mn-ea"/>
                <a:cs typeface="Arial" pitchFamily="34" charset="0"/>
              </a:defRPr>
            </a:lvl2pPr>
            <a:lvl3pPr marL="800014" indent="-228575" algn="l" defTabSz="914303" rtl="0" eaLnBrk="1" latinLnBrk="0" hangingPunct="1">
              <a:spcBef>
                <a:spcPct val="20000"/>
              </a:spcBef>
              <a:buFont typeface="Symbol" pitchFamily="18" charset="2"/>
              <a:buChar char="-"/>
              <a:tabLst/>
              <a:defRPr lang="de-DE" sz="1400" b="1" kern="1200" dirty="0" smtClean="0">
                <a:solidFill>
                  <a:schemeClr val="tx1"/>
                </a:solidFill>
                <a:latin typeface="Arial" pitchFamily="34" charset="0"/>
                <a:ea typeface="+mn-ea"/>
                <a:cs typeface="Arial" pitchFamily="34" charset="0"/>
              </a:defRPr>
            </a:lvl3pPr>
            <a:lvl4pPr marL="1077798" indent="-228575" algn="l" defTabSz="914303" rtl="0" eaLnBrk="1" latinLnBrk="0" hangingPunct="1">
              <a:spcBef>
                <a:spcPct val="20000"/>
              </a:spcBef>
              <a:buFont typeface="Arial" pitchFamily="34" charset="0"/>
              <a:buNone/>
              <a:tabLst/>
              <a:defRPr lang="de-DE" sz="1400" b="0" kern="1200" dirty="0" smtClean="0">
                <a:solidFill>
                  <a:schemeClr val="tx1"/>
                </a:solidFill>
                <a:latin typeface="Arial" pitchFamily="34" charset="0"/>
                <a:ea typeface="+mn-ea"/>
                <a:cs typeface="Arial" pitchFamily="34" charset="0"/>
              </a:defRPr>
            </a:lvl4pPr>
            <a:lvl5pPr marL="984145" indent="-265084">
              <a:buFont typeface="Symbol" pitchFamily="18" charset="2"/>
              <a:buChar char="-"/>
              <a:defRPr sz="1400">
                <a:latin typeface="Arial" pitchFamily="34" charset="0"/>
                <a:cs typeface="Arial" pitchFamily="34" charset="0"/>
              </a:defRPr>
            </a:lvl5pPr>
          </a:lstStyle>
          <a:p>
            <a:pPr marL="271434" lvl="0" indent="-271434" algn="l" defTabSz="914303" rtl="0" eaLnBrk="1" latinLnBrk="0" hangingPunct="1">
              <a:spcBef>
                <a:spcPct val="20000"/>
              </a:spcBef>
              <a:buFontTx/>
              <a:buBlip>
                <a:blip r:embed="rId2"/>
              </a:buBlip>
            </a:pPr>
            <a:r>
              <a:rPr lang="de-DE" dirty="0" smtClean="0"/>
              <a:t>Textmasterformate durch Klicken bearbeiten</a:t>
            </a:r>
          </a:p>
          <a:p>
            <a:pPr marL="542867" lvl="1" indent="-271434" algn="l" defTabSz="914303" rtl="0" eaLnBrk="1" latinLnBrk="0" hangingPunct="1">
              <a:spcBef>
                <a:spcPct val="20000"/>
              </a:spcBef>
              <a:buFont typeface="Arial" pitchFamily="34" charset="0"/>
              <a:buChar char="–"/>
            </a:pPr>
            <a:r>
              <a:rPr lang="de-DE" dirty="0" smtClean="0"/>
              <a:t>Zweite Ebene</a:t>
            </a:r>
          </a:p>
          <a:p>
            <a:pPr marL="800014" lvl="2" indent="-228575" algn="l" defTabSz="914303" rtl="0" eaLnBrk="1" latinLnBrk="0" hangingPunct="1">
              <a:spcBef>
                <a:spcPct val="20000"/>
              </a:spcBef>
              <a:buFont typeface="Symbol" pitchFamily="18" charset="2"/>
              <a:buChar char="-"/>
            </a:pPr>
            <a:r>
              <a:rPr lang="de-DE" dirty="0" smtClean="0"/>
              <a:t>Dritte Ebene</a:t>
            </a:r>
          </a:p>
          <a:p>
            <a:pPr marL="1077798" lvl="3" indent="-228575" algn="l" defTabSz="914303" rtl="0" eaLnBrk="1" latinLnBrk="0" hangingPunct="1">
              <a:spcBef>
                <a:spcPct val="20000"/>
              </a:spcBef>
              <a:buFont typeface="Arial" pitchFamily="34" charset="0"/>
              <a:buChar char="–"/>
              <a:tabLst/>
            </a:pPr>
            <a:r>
              <a:rPr lang="de-DE" dirty="0" smtClean="0"/>
              <a:t>Vierte Ebene</a:t>
            </a:r>
          </a:p>
          <a:p>
            <a:pPr marL="1077798" lvl="3" indent="-228575" algn="l" defTabSz="914303" rtl="0" eaLnBrk="1" latinLnBrk="0" hangingPunct="1">
              <a:spcBef>
                <a:spcPct val="20000"/>
              </a:spcBef>
              <a:buFont typeface="Arial" pitchFamily="34" charset="0"/>
              <a:buChar char="–"/>
              <a:tabLst/>
            </a:pPr>
            <a:endParaRPr lang="en-US" dirty="0" smtClean="0"/>
          </a:p>
        </p:txBody>
      </p:sp>
      <p:sp>
        <p:nvSpPr>
          <p:cNvPr id="7" name="Titelplatzhalter 1"/>
          <p:cNvSpPr>
            <a:spLocks noGrp="1"/>
          </p:cNvSpPr>
          <p:nvPr>
            <p:ph type="title" hasCustomPrompt="1"/>
          </p:nvPr>
        </p:nvSpPr>
        <p:spPr>
          <a:xfrm>
            <a:off x="194471" y="201841"/>
            <a:ext cx="7800867" cy="776348"/>
          </a:xfrm>
          <a:prstGeom prst="rect">
            <a:avLst/>
          </a:prstGeom>
        </p:spPr>
        <p:txBody>
          <a:bodyPr vert="horz" lIns="91431" tIns="45715" rIns="91431" bIns="45715" rtlCol="0" anchor="ctr" anchorCtr="0">
            <a:normAutofit/>
          </a:bodyPr>
          <a:lstStyle>
            <a:lvl1pPr>
              <a:lnSpc>
                <a:spcPct val="100000"/>
              </a:lnSpc>
              <a:defRPr sz="2100"/>
            </a:lvl1pPr>
          </a:lstStyle>
          <a:p>
            <a:r>
              <a:rPr lang="de-DE" dirty="0" smtClean="0"/>
              <a:t>HEADLINE</a:t>
            </a:r>
            <a:br>
              <a:rPr lang="de-DE" dirty="0" smtClean="0"/>
            </a:br>
            <a:r>
              <a:rPr lang="de-DE" dirty="0" smtClean="0"/>
              <a:t>HEADLINE</a:t>
            </a:r>
            <a:endParaRPr lang="de-DE" dirty="0"/>
          </a:p>
        </p:txBody>
      </p:sp>
    </p:spTree>
    <p:extLst>
      <p:ext uri="{BB962C8B-B14F-4D97-AF65-F5344CB8AC3E}">
        <p14:creationId xmlns:p14="http://schemas.microsoft.com/office/powerpoint/2010/main" val="19428675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feld 2"/>
          <p:cNvSpPr txBox="1"/>
          <p:nvPr userDrawn="1"/>
        </p:nvSpPr>
        <p:spPr>
          <a:xfrm>
            <a:off x="5276817" y="6400076"/>
            <a:ext cx="4127663" cy="251595"/>
          </a:xfrm>
          <a:prstGeom prst="rect">
            <a:avLst/>
          </a:prstGeom>
          <a:noFill/>
        </p:spPr>
        <p:txBody>
          <a:bodyPr wrap="square" lIns="96762" tIns="48381" rIns="96762" bIns="48381" rtlCol="0">
            <a:spAutoFit/>
          </a:bodyPr>
          <a:lstStyle/>
          <a:p>
            <a:pPr algn="r" defTabSz="914303">
              <a:defRPr/>
            </a:pPr>
            <a:r>
              <a:rPr lang="it-IT" sz="1000" b="1" dirty="0" smtClean="0">
                <a:solidFill>
                  <a:prstClr val="black"/>
                </a:solidFill>
                <a:latin typeface="Arial" pitchFamily="34" charset="0"/>
                <a:cs typeface="Arial" pitchFamily="34" charset="0"/>
              </a:rPr>
              <a:t>KONICA MINOLTA GRAPHIC TEMPLATE</a:t>
            </a:r>
          </a:p>
        </p:txBody>
      </p:sp>
      <p:sp>
        <p:nvSpPr>
          <p:cNvPr id="4" name="Textfeld 3"/>
          <p:cNvSpPr txBox="1"/>
          <p:nvPr userDrawn="1"/>
        </p:nvSpPr>
        <p:spPr>
          <a:xfrm>
            <a:off x="9217157" y="6404083"/>
            <a:ext cx="490622" cy="251595"/>
          </a:xfrm>
          <a:prstGeom prst="rect">
            <a:avLst/>
          </a:prstGeom>
          <a:noFill/>
        </p:spPr>
        <p:txBody>
          <a:bodyPr wrap="square" lIns="96762" tIns="48381" rIns="96762" bIns="48381" rtlCol="0">
            <a:spAutoFit/>
          </a:bodyPr>
          <a:lstStyle/>
          <a:p>
            <a:pPr algn="r" defTabSz="914303">
              <a:defRPr/>
            </a:pPr>
            <a:fld id="{8408001F-C1D4-40C9-893F-771F9C440285}" type="slidenum">
              <a:rPr lang="de-DE" sz="1000" b="1" smtClean="0">
                <a:solidFill>
                  <a:srgbClr val="0075BE"/>
                </a:solidFill>
                <a:latin typeface="Arial" pitchFamily="34" charset="0"/>
                <a:cs typeface="Arial" pitchFamily="34" charset="0"/>
              </a:rPr>
              <a:pPr algn="r" defTabSz="914303">
                <a:defRPr/>
              </a:pPr>
              <a:t>‹N°›</a:t>
            </a:fld>
            <a:endParaRPr lang="de-DE" sz="1000" b="1" dirty="0" smtClean="0">
              <a:solidFill>
                <a:srgbClr val="0075BE"/>
              </a:solidFill>
              <a:latin typeface="Arial" pitchFamily="34" charset="0"/>
              <a:cs typeface="Arial" pitchFamily="34" charset="0"/>
            </a:endParaRPr>
          </a:p>
        </p:txBody>
      </p:sp>
    </p:spTree>
    <p:extLst>
      <p:ext uri="{BB962C8B-B14F-4D97-AF65-F5344CB8AC3E}">
        <p14:creationId xmlns:p14="http://schemas.microsoft.com/office/powerpoint/2010/main" val="296819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iming>
    <p:tnLst>
      <p:par>
        <p:cTn id="1" dur="indefinite" restart="never" nodeType="tmRoot"/>
      </p:par>
    </p:tnLst>
  </p:timing>
  <p:hf hdr="0" dt="0"/>
  <p:txStyles>
    <p:titleStyle>
      <a:lvl1pPr algn="l" defTabSz="914303" rtl="0" eaLnBrk="1" latinLnBrk="0" hangingPunct="1">
        <a:lnSpc>
          <a:spcPct val="80000"/>
        </a:lnSpc>
        <a:spcBef>
          <a:spcPct val="0"/>
        </a:spcBef>
        <a:buNone/>
        <a:defRPr lang="de-DE" sz="2200" b="1" kern="1200" cap="all" baseline="0" dirty="0" smtClean="0">
          <a:solidFill>
            <a:srgbClr val="0075BE"/>
          </a:solidFill>
          <a:latin typeface="Arial" pitchFamily="34" charset="0"/>
          <a:ea typeface="+mj-ea"/>
          <a:cs typeface="Arial" pitchFamily="34" charset="0"/>
        </a:defRPr>
      </a:lvl1pPr>
    </p:titleStyle>
    <p:bodyStyle>
      <a:lvl1pPr marL="342863" indent="-342863" algn="l" defTabSz="914303" rtl="0" eaLnBrk="1" latinLnBrk="0" hangingPunct="1">
        <a:spcBef>
          <a:spcPct val="20000"/>
        </a:spcBef>
        <a:buFont typeface="Arial" pitchFamily="34" charset="0"/>
        <a:buChar char="•"/>
        <a:defRPr lang="de-DE" sz="1600" b="1" kern="1200" dirty="0" smtClean="0">
          <a:solidFill>
            <a:schemeClr val="tx1"/>
          </a:solidFill>
          <a:latin typeface="Arial" pitchFamily="34" charset="0"/>
          <a:ea typeface="+mn-ea"/>
          <a:cs typeface="Arial" pitchFamily="34" charset="0"/>
        </a:defRPr>
      </a:lvl1pPr>
      <a:lvl2pPr marL="742870" indent="-285719" algn="l" defTabSz="914303" rtl="0" eaLnBrk="1" latinLnBrk="0" hangingPunct="1">
        <a:spcBef>
          <a:spcPct val="20000"/>
        </a:spcBef>
        <a:buFont typeface="Arial" pitchFamily="34" charset="0"/>
        <a:buChar char="–"/>
        <a:defRPr lang="de-DE" sz="1600" b="1" kern="1200" dirty="0" smtClean="0">
          <a:solidFill>
            <a:schemeClr val="tx1"/>
          </a:solidFill>
          <a:latin typeface="Arial" pitchFamily="34" charset="0"/>
          <a:ea typeface="+mn-ea"/>
          <a:cs typeface="Arial" pitchFamily="34" charset="0"/>
        </a:defRPr>
      </a:lvl2pPr>
      <a:lvl3pPr marL="1142878" indent="-228575" algn="l" defTabSz="914303" rtl="0" eaLnBrk="1" latinLnBrk="0" hangingPunct="1">
        <a:spcBef>
          <a:spcPct val="20000"/>
        </a:spcBef>
        <a:buFont typeface="Arial" pitchFamily="34" charset="0"/>
        <a:buChar char="•"/>
        <a:defRPr lang="de-DE" sz="1600" b="0" kern="1200" baseline="0" dirty="0" smtClean="0">
          <a:solidFill>
            <a:schemeClr val="tx1"/>
          </a:solidFill>
          <a:latin typeface="Arial" pitchFamily="34" charset="0"/>
          <a:ea typeface="+mn-ea"/>
          <a:cs typeface="Arial" pitchFamily="34" charset="0"/>
        </a:defRPr>
      </a:lvl3pPr>
      <a:lvl4pPr marL="1600029" indent="-228575" algn="l" defTabSz="914303" rtl="0" eaLnBrk="1" latinLnBrk="0" hangingPunct="1">
        <a:spcBef>
          <a:spcPct val="20000"/>
        </a:spcBef>
        <a:buFont typeface="Arial" pitchFamily="34" charset="0"/>
        <a:buChar char="–"/>
        <a:defRPr lang="de-DE" sz="1400" b="1" kern="1200" dirty="0" smtClean="0">
          <a:solidFill>
            <a:schemeClr val="tx1"/>
          </a:solidFill>
          <a:latin typeface="Arial" pitchFamily="34" charset="0"/>
          <a:ea typeface="+mn-ea"/>
          <a:cs typeface="Arial" pitchFamily="34" charset="0"/>
        </a:defRPr>
      </a:lvl4pPr>
      <a:lvl5pPr marL="2057180" indent="-228575" algn="l" defTabSz="914303" rtl="0" eaLnBrk="1" latinLnBrk="0" hangingPunct="1">
        <a:spcBef>
          <a:spcPct val="20000"/>
        </a:spcBef>
        <a:buFont typeface="Arial" pitchFamily="34" charset="0"/>
        <a:buChar char="»"/>
        <a:defRPr lang="de-DE" sz="1400" b="0" kern="1200" dirty="0" smtClean="0">
          <a:solidFill>
            <a:schemeClr val="tx1"/>
          </a:solidFill>
          <a:latin typeface="Arial" pitchFamily="34" charset="0"/>
          <a:ea typeface="+mn-ea"/>
          <a:cs typeface="Arial" pitchFamily="34" charset="0"/>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premierspas-konicaminolta.fr/accueil/demarrage" TargetMode="Externa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sp>
        <p:nvSpPr>
          <p:cNvPr id="9" name="Titre 8"/>
          <p:cNvSpPr>
            <a:spLocks noGrp="1"/>
          </p:cNvSpPr>
          <p:nvPr>
            <p:ph type="title"/>
          </p:nvPr>
        </p:nvSpPr>
        <p:spPr/>
        <p:txBody>
          <a:bodyPr/>
          <a:lstStyle/>
          <a:p>
            <a:pPr algn="ctr"/>
            <a:r>
              <a:rPr lang="fr-FR" dirty="0" smtClean="0"/>
              <a:t>KONICA MINOLTA</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330" y="116633"/>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contenu 1"/>
          <p:cNvSpPr>
            <a:spLocks noGrp="1"/>
          </p:cNvSpPr>
          <p:nvPr>
            <p:ph sz="half" idx="1"/>
          </p:nvPr>
        </p:nvSpPr>
        <p:spPr>
          <a:xfrm>
            <a:off x="495300" y="91466"/>
            <a:ext cx="8130108" cy="3312367"/>
          </a:xfrm>
        </p:spPr>
        <p:txBody>
          <a:bodyPr/>
          <a:lstStyle/>
          <a:p>
            <a:pPr marL="0" indent="0" algn="ctr">
              <a:buNone/>
            </a:pPr>
            <a:r>
              <a:rPr lang="fr-FR" sz="4000" dirty="0" smtClean="0"/>
              <a:t>																	PRISE EN MAIN DE VOTRE NOUVEAU </a:t>
            </a:r>
          </a:p>
          <a:p>
            <a:pPr marL="0" indent="0" algn="ctr">
              <a:buNone/>
            </a:pPr>
            <a:r>
              <a:rPr lang="fr-FR" sz="4000" dirty="0" smtClean="0"/>
              <a:t>MFP</a:t>
            </a:r>
            <a:endParaRPr lang="fr-FR" sz="4000" dirty="0"/>
          </a:p>
        </p:txBody>
      </p:sp>
      <p:pic>
        <p:nvPicPr>
          <p:cNvPr id="7" name="Espace réservé du contenu 7"/>
          <p:cNvPicPr>
            <a:picLocks noGrp="1" noChangeAspect="1"/>
          </p:cNvPicPr>
          <p:nvPr/>
        </p:nvPicPr>
        <p:blipFill>
          <a:blip r:embed="rId3"/>
          <a:stretch>
            <a:fillRect/>
          </a:stretch>
        </p:blipFill>
        <p:spPr>
          <a:xfrm>
            <a:off x="2864768" y="2564904"/>
            <a:ext cx="4296469" cy="3829071"/>
          </a:xfrm>
          <a:prstGeom prst="rect">
            <a:avLst/>
          </a:prstGeom>
        </p:spPr>
      </p:pic>
    </p:spTree>
    <p:extLst>
      <p:ext uri="{BB962C8B-B14F-4D97-AF65-F5344CB8AC3E}">
        <p14:creationId xmlns:p14="http://schemas.microsoft.com/office/powerpoint/2010/main" val="709129326"/>
      </p:ext>
    </p:extLst>
  </p:cSld>
  <p:clrMapOvr>
    <a:masterClrMapping/>
  </p:clrMapOvr>
  <p:transition spd="slow" advClick="0" advTm="4000">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090" y="116632"/>
            <a:ext cx="8915400" cy="1143000"/>
          </a:xfrm>
        </p:spPr>
        <p:txBody>
          <a:bodyPr/>
          <a:lstStyle/>
          <a:p>
            <a:pPr algn="ctr"/>
            <a:r>
              <a:rPr lang="fr-FR" dirty="0" smtClean="0"/>
              <a:t>RENOMMER VOTRE FICHIER SCAN</a:t>
            </a:r>
            <a:endParaRPr lang="fr-FR" dirty="0"/>
          </a:p>
        </p:txBody>
      </p:sp>
      <p:sp>
        <p:nvSpPr>
          <p:cNvPr id="3" name="Espace réservé du contenu 2"/>
          <p:cNvSpPr>
            <a:spLocks noGrp="1"/>
          </p:cNvSpPr>
          <p:nvPr>
            <p:ph sz="half" idx="1"/>
          </p:nvPr>
        </p:nvSpPr>
        <p:spPr>
          <a:xfrm>
            <a:off x="428497" y="1576470"/>
            <a:ext cx="4375150" cy="1276467"/>
          </a:xfrm>
        </p:spPr>
        <p:txBody>
          <a:bodyPr/>
          <a:lstStyle/>
          <a:p>
            <a:r>
              <a:rPr lang="fr-FR" sz="1200" dirty="0" smtClean="0"/>
              <a:t>CHOISISSEZ VOTRE DESTINATAIRE EN CLIQUANT SUR UNE TOUCHE QUI DEVIENT JAUNE .</a:t>
            </a:r>
          </a:p>
          <a:p>
            <a:r>
              <a:rPr lang="fr-FR" sz="1200" dirty="0" smtClean="0"/>
              <a:t>PUIS CLIQUEZ SUR LA TOUCHE       ENVELOPPE(nom du document )</a:t>
            </a:r>
          </a:p>
        </p:txBody>
      </p:sp>
      <p:sp>
        <p:nvSpPr>
          <p:cNvPr id="4" name="Espace réservé du contenu 3"/>
          <p:cNvSpPr>
            <a:spLocks noGrp="1"/>
          </p:cNvSpPr>
          <p:nvPr>
            <p:ph sz="half" idx="2"/>
          </p:nvPr>
        </p:nvSpPr>
        <p:spPr>
          <a:xfrm>
            <a:off x="5035550" y="1600201"/>
            <a:ext cx="4375150" cy="1036712"/>
          </a:xfrm>
        </p:spPr>
        <p:txBody>
          <a:bodyPr/>
          <a:lstStyle/>
          <a:p>
            <a:r>
              <a:rPr lang="fr-FR" sz="1200" dirty="0" smtClean="0"/>
              <a:t>CLIQUEZ SUR LE CLAVIER EN BOUT DE LIGNE </a:t>
            </a:r>
          </a:p>
          <a:p>
            <a:r>
              <a:rPr lang="fr-FR" sz="1200" dirty="0" smtClean="0"/>
              <a:t>PUIS ANNULEZ</a:t>
            </a:r>
          </a:p>
          <a:p>
            <a:r>
              <a:rPr lang="fr-FR" sz="1200" dirty="0" smtClean="0"/>
              <a:t>MAINTENANT RENOMMEZ VOTRE FICHIER</a:t>
            </a:r>
          </a:p>
          <a:p>
            <a:endParaRPr lang="fr-FR" sz="1200" dirty="0" smtClean="0"/>
          </a:p>
          <a:p>
            <a:endParaRPr lang="fr-FR" sz="120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8" name="Picture 3" descr="C:\Users\SPARE\Desktop\capture\image_201704061518043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549" y="2852936"/>
            <a:ext cx="3727360" cy="2016000"/>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vers le haut 6"/>
          <p:cNvSpPr/>
          <p:nvPr/>
        </p:nvSpPr>
        <p:spPr>
          <a:xfrm>
            <a:off x="3296401" y="4866335"/>
            <a:ext cx="312035"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C:\Users\SPARE\Desktop\capture\image_201704061518488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9061" y="2831451"/>
            <a:ext cx="3727360" cy="2016000"/>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gauche 8"/>
          <p:cNvSpPr/>
          <p:nvPr/>
        </p:nvSpPr>
        <p:spPr>
          <a:xfrm>
            <a:off x="8814429" y="3212976"/>
            <a:ext cx="546061"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11" name="Flèche vers le haut 10"/>
          <p:cNvSpPr/>
          <p:nvPr/>
        </p:nvSpPr>
        <p:spPr>
          <a:xfrm>
            <a:off x="8814429" y="4437112"/>
            <a:ext cx="411992"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562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4515" y="260648"/>
            <a:ext cx="8915400" cy="1143000"/>
          </a:xfrm>
        </p:spPr>
        <p:txBody>
          <a:bodyPr/>
          <a:lstStyle/>
          <a:p>
            <a:r>
              <a:rPr lang="fr-FR" sz="2000" dirty="0" smtClean="0"/>
              <a:t>Comment générer plusieurs fichiers ou pièces</a:t>
            </a:r>
            <a:br>
              <a:rPr lang="fr-FR" sz="2000" dirty="0" smtClean="0"/>
            </a:br>
            <a:r>
              <a:rPr lang="fr-FR" sz="2000" dirty="0" smtClean="0"/>
              <a:t>                                            jointes</a:t>
            </a:r>
            <a:endParaRPr lang="fr-FR" sz="2000" dirty="0"/>
          </a:p>
        </p:txBody>
      </p:sp>
      <p:pic>
        <p:nvPicPr>
          <p:cNvPr id="10" name="Espace réservé du contenu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31009" y="2852937"/>
            <a:ext cx="4375150" cy="2366367"/>
          </a:xfrm>
        </p:spPr>
      </p:pic>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7" name="Picture 3" descr="C:\Users\SPARE\Desktop\capture\image_20170406151804390.pn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28497" y="2876554"/>
            <a:ext cx="4375150" cy="236636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txBox="1">
            <a:spLocks/>
          </p:cNvSpPr>
          <p:nvPr/>
        </p:nvSpPr>
        <p:spPr>
          <a:xfrm>
            <a:off x="428497" y="1576470"/>
            <a:ext cx="4375150" cy="1276467"/>
          </a:xfrm>
          <a:prstGeom prst="rect">
            <a:avLst/>
          </a:prstGeom>
        </p:spPr>
        <p:txBody>
          <a:bodyPr/>
          <a:lstStyle>
            <a:lvl1pPr marL="342863" indent="-342863" algn="l" defTabSz="914303" rtl="0" eaLnBrk="1" latinLnBrk="0" hangingPunct="1">
              <a:spcBef>
                <a:spcPct val="20000"/>
              </a:spcBef>
              <a:buFont typeface="Arial" pitchFamily="34" charset="0"/>
              <a:buChar char="•"/>
              <a:defRPr lang="de-DE" sz="2800" b="1" kern="1200">
                <a:solidFill>
                  <a:schemeClr val="tx1"/>
                </a:solidFill>
                <a:latin typeface="Arial" pitchFamily="34" charset="0"/>
                <a:ea typeface="+mn-ea"/>
                <a:cs typeface="Arial" pitchFamily="34" charset="0"/>
              </a:defRPr>
            </a:lvl1pPr>
            <a:lvl2pPr marL="742870" indent="-285719" algn="l" defTabSz="914303" rtl="0" eaLnBrk="1" latinLnBrk="0" hangingPunct="1">
              <a:spcBef>
                <a:spcPct val="20000"/>
              </a:spcBef>
              <a:buFont typeface="Arial" pitchFamily="34" charset="0"/>
              <a:buChar char="–"/>
              <a:defRPr lang="de-DE" sz="2400" b="1" kern="1200">
                <a:solidFill>
                  <a:schemeClr val="tx1"/>
                </a:solidFill>
                <a:latin typeface="Arial" pitchFamily="34" charset="0"/>
                <a:ea typeface="+mn-ea"/>
                <a:cs typeface="Arial" pitchFamily="34" charset="0"/>
              </a:defRPr>
            </a:lvl2pPr>
            <a:lvl3pPr marL="1142878" indent="-228575" algn="l" defTabSz="914303" rtl="0" eaLnBrk="1" latinLnBrk="0" hangingPunct="1">
              <a:spcBef>
                <a:spcPct val="20000"/>
              </a:spcBef>
              <a:buFont typeface="Arial" pitchFamily="34" charset="0"/>
              <a:buChar char="•"/>
              <a:defRPr lang="de-DE" sz="2000" b="0" kern="1200" baseline="0">
                <a:solidFill>
                  <a:schemeClr val="tx1"/>
                </a:solidFill>
                <a:latin typeface="Arial" pitchFamily="34" charset="0"/>
                <a:ea typeface="+mn-ea"/>
                <a:cs typeface="Arial" pitchFamily="34" charset="0"/>
              </a:defRPr>
            </a:lvl3pPr>
            <a:lvl4pPr marL="1600029" indent="-228575" algn="l" defTabSz="914303" rtl="0" eaLnBrk="1" latinLnBrk="0" hangingPunct="1">
              <a:spcBef>
                <a:spcPct val="20000"/>
              </a:spcBef>
              <a:buFont typeface="Arial" pitchFamily="34" charset="0"/>
              <a:buChar char="–"/>
              <a:defRPr lang="de-DE" sz="1800" b="1" kern="1200">
                <a:solidFill>
                  <a:schemeClr val="tx1"/>
                </a:solidFill>
                <a:latin typeface="Arial" pitchFamily="34" charset="0"/>
                <a:ea typeface="+mn-ea"/>
                <a:cs typeface="Arial" pitchFamily="34" charset="0"/>
              </a:defRPr>
            </a:lvl4pPr>
            <a:lvl5pPr marL="2057180" indent="-228575" algn="l" defTabSz="914303" rtl="0" eaLnBrk="1" latinLnBrk="0" hangingPunct="1">
              <a:spcBef>
                <a:spcPct val="20000"/>
              </a:spcBef>
              <a:buFont typeface="Arial" pitchFamily="34" charset="0"/>
              <a:buChar char="»"/>
              <a:defRPr lang="de-DE" sz="1800" b="0" kern="1200">
                <a:solidFill>
                  <a:schemeClr val="tx1"/>
                </a:solidFill>
                <a:latin typeface="Arial" pitchFamily="34" charset="0"/>
                <a:ea typeface="+mn-ea"/>
                <a:cs typeface="Arial" pitchFamily="34" charset="0"/>
              </a:defRPr>
            </a:lvl5pPr>
            <a:lvl6pPr marL="2514332"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fr-FR" sz="1200" dirty="0" smtClean="0"/>
              <a:t>CHOISISSEZ VOTRE DESTINATAIRE EN CLIQUANT SUR UNE TOUCHE QUI DEVIENT JAUNE .</a:t>
            </a:r>
          </a:p>
          <a:p>
            <a:r>
              <a:rPr lang="fr-FR" sz="1200" dirty="0" smtClean="0"/>
              <a:t>PUIS CLIQUEZ SUR LA TOUCHE TYPE DE FICHIER</a:t>
            </a:r>
          </a:p>
          <a:p>
            <a:pPr marL="0" indent="0">
              <a:buNone/>
            </a:pPr>
            <a:endParaRPr lang="fr-FR" sz="1200" dirty="0" smtClean="0"/>
          </a:p>
        </p:txBody>
      </p:sp>
      <p:sp>
        <p:nvSpPr>
          <p:cNvPr id="9" name="Flèche vers le haut 8"/>
          <p:cNvSpPr/>
          <p:nvPr/>
        </p:nvSpPr>
        <p:spPr>
          <a:xfrm>
            <a:off x="2169690" y="5229200"/>
            <a:ext cx="312035"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3"/>
          <p:cNvSpPr txBox="1">
            <a:spLocks/>
          </p:cNvSpPr>
          <p:nvPr/>
        </p:nvSpPr>
        <p:spPr>
          <a:xfrm>
            <a:off x="5035550" y="1600201"/>
            <a:ext cx="4375150" cy="1036712"/>
          </a:xfrm>
          <a:prstGeom prst="rect">
            <a:avLst/>
          </a:prstGeom>
        </p:spPr>
        <p:txBody>
          <a:bodyPr/>
          <a:lstStyle>
            <a:lvl1pPr marL="342863" indent="-342863" algn="l" defTabSz="914303" rtl="0" eaLnBrk="1" latinLnBrk="0" hangingPunct="1">
              <a:spcBef>
                <a:spcPct val="20000"/>
              </a:spcBef>
              <a:buFont typeface="Arial" pitchFamily="34" charset="0"/>
              <a:buChar char="•"/>
              <a:defRPr lang="de-DE" sz="2800" b="1" kern="1200">
                <a:solidFill>
                  <a:schemeClr val="tx1"/>
                </a:solidFill>
                <a:latin typeface="Arial" pitchFamily="34" charset="0"/>
                <a:ea typeface="+mn-ea"/>
                <a:cs typeface="Arial" pitchFamily="34" charset="0"/>
              </a:defRPr>
            </a:lvl1pPr>
            <a:lvl2pPr marL="742870" indent="-285719" algn="l" defTabSz="914303" rtl="0" eaLnBrk="1" latinLnBrk="0" hangingPunct="1">
              <a:spcBef>
                <a:spcPct val="20000"/>
              </a:spcBef>
              <a:buFont typeface="Arial" pitchFamily="34" charset="0"/>
              <a:buChar char="–"/>
              <a:defRPr lang="de-DE" sz="2400" b="1" kern="1200">
                <a:solidFill>
                  <a:schemeClr val="tx1"/>
                </a:solidFill>
                <a:latin typeface="Arial" pitchFamily="34" charset="0"/>
                <a:ea typeface="+mn-ea"/>
                <a:cs typeface="Arial" pitchFamily="34" charset="0"/>
              </a:defRPr>
            </a:lvl2pPr>
            <a:lvl3pPr marL="1142878" indent="-228575" algn="l" defTabSz="914303" rtl="0" eaLnBrk="1" latinLnBrk="0" hangingPunct="1">
              <a:spcBef>
                <a:spcPct val="20000"/>
              </a:spcBef>
              <a:buFont typeface="Arial" pitchFamily="34" charset="0"/>
              <a:buChar char="•"/>
              <a:defRPr lang="de-DE" sz="2000" b="0" kern="1200" baseline="0">
                <a:solidFill>
                  <a:schemeClr val="tx1"/>
                </a:solidFill>
                <a:latin typeface="Arial" pitchFamily="34" charset="0"/>
                <a:ea typeface="+mn-ea"/>
                <a:cs typeface="Arial" pitchFamily="34" charset="0"/>
              </a:defRPr>
            </a:lvl3pPr>
            <a:lvl4pPr marL="1600029" indent="-228575" algn="l" defTabSz="914303" rtl="0" eaLnBrk="1" latinLnBrk="0" hangingPunct="1">
              <a:spcBef>
                <a:spcPct val="20000"/>
              </a:spcBef>
              <a:buFont typeface="Arial" pitchFamily="34" charset="0"/>
              <a:buChar char="–"/>
              <a:defRPr lang="de-DE" sz="1800" b="1" kern="1200">
                <a:solidFill>
                  <a:schemeClr val="tx1"/>
                </a:solidFill>
                <a:latin typeface="Arial" pitchFamily="34" charset="0"/>
                <a:ea typeface="+mn-ea"/>
                <a:cs typeface="Arial" pitchFamily="34" charset="0"/>
              </a:defRPr>
            </a:lvl4pPr>
            <a:lvl5pPr marL="2057180" indent="-228575" algn="l" defTabSz="914303" rtl="0" eaLnBrk="1" latinLnBrk="0" hangingPunct="1">
              <a:spcBef>
                <a:spcPct val="20000"/>
              </a:spcBef>
              <a:buFont typeface="Arial" pitchFamily="34" charset="0"/>
              <a:buChar char="»"/>
              <a:defRPr lang="de-DE" sz="1800" b="0" kern="1200">
                <a:solidFill>
                  <a:schemeClr val="tx1"/>
                </a:solidFill>
                <a:latin typeface="Arial" pitchFamily="34" charset="0"/>
                <a:ea typeface="+mn-ea"/>
                <a:cs typeface="Arial" pitchFamily="34" charset="0"/>
              </a:defRPr>
            </a:lvl5pPr>
            <a:lvl6pPr marL="2514332"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fr-FR" sz="1200" dirty="0" smtClean="0"/>
              <a:t>CLIQUEZ SUR PAGE DE SÉPARATION.</a:t>
            </a:r>
          </a:p>
          <a:p>
            <a:r>
              <a:rPr lang="fr-FR" sz="1200" dirty="0" smtClean="0"/>
              <a:t>PUIS INDIQUEZ LUI LE RYTHME DE DÉCOUPAGE .</a:t>
            </a:r>
          </a:p>
          <a:p>
            <a:r>
              <a:rPr lang="fr-FR" sz="1200" dirty="0" smtClean="0"/>
              <a:t>PAR EXEMPLE SI 1 S AFFICHE ,À CHAQUE </a:t>
            </a:r>
            <a:r>
              <a:rPr lang="fr-FR" sz="1200" dirty="0" smtClean="0">
                <a:solidFill>
                  <a:srgbClr val="FF0000"/>
                </a:solidFill>
              </a:rPr>
              <a:t>PAGE</a:t>
            </a:r>
            <a:r>
              <a:rPr lang="fr-FR" sz="1200" dirty="0" smtClean="0"/>
              <a:t> LU UN FICHIER SERA CRÉÉ</a:t>
            </a:r>
          </a:p>
          <a:p>
            <a:endParaRPr lang="fr-FR" sz="1200" dirty="0"/>
          </a:p>
        </p:txBody>
      </p:sp>
      <p:sp>
        <p:nvSpPr>
          <p:cNvPr id="12" name="Flèche vers le haut 11"/>
          <p:cNvSpPr/>
          <p:nvPr/>
        </p:nvSpPr>
        <p:spPr>
          <a:xfrm>
            <a:off x="9087459" y="4791352"/>
            <a:ext cx="323241"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13" name="Flèche gauche 12"/>
          <p:cNvSpPr/>
          <p:nvPr/>
        </p:nvSpPr>
        <p:spPr>
          <a:xfrm>
            <a:off x="8466045" y="3789040"/>
            <a:ext cx="465397"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20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332656"/>
            <a:ext cx="8274124" cy="1084982"/>
          </a:xfrm>
        </p:spPr>
        <p:txBody>
          <a:bodyPr/>
          <a:lstStyle/>
          <a:p>
            <a:pPr algn="ctr"/>
            <a:r>
              <a:rPr lang="fr-FR" sz="2000" dirty="0" smtClean="0"/>
              <a:t>Comment scanner un document de plusieurs centaines de pages ou de plusieurs pages ne pouvant pas passer par le chargeur</a:t>
            </a:r>
            <a:endParaRPr lang="fr-FR" sz="2000" dirty="0"/>
          </a:p>
        </p:txBody>
      </p:sp>
      <p:sp>
        <p:nvSpPr>
          <p:cNvPr id="4" name="Espace réservé du contenu 3"/>
          <p:cNvSpPr>
            <a:spLocks noGrp="1"/>
          </p:cNvSpPr>
          <p:nvPr>
            <p:ph sz="half" idx="2"/>
          </p:nvPr>
        </p:nvSpPr>
        <p:spPr/>
        <p:txBody>
          <a:bodyPr/>
          <a:lstStyle/>
          <a:p>
            <a:r>
              <a:rPr lang="fr-FR" sz="1050" dirty="0" smtClean="0"/>
              <a:t>DANS LE CAS OÙ VOTRE DOCUMENT EST TROP CONSÉQUENT POUR LE CHARGEUR PRÉSENTEZ LE SOUS LA FORME DE LOTS SÉPARÉS ET IL GÉNÉRERA UN SEUL FICHIER</a:t>
            </a:r>
          </a:p>
          <a:p>
            <a:r>
              <a:rPr lang="fr-FR" sz="1050" dirty="0" smtClean="0"/>
              <a:t>SI VOTRE ORIGINAL EST UN CAHIER OU DES PAGES TROP PETITES OU TROP FRAGILES POUR ÊTRE </a:t>
            </a:r>
            <a:r>
              <a:rPr lang="fr-FR" sz="1050" dirty="0"/>
              <a:t>PRÉSENTÉES </a:t>
            </a:r>
            <a:r>
              <a:rPr lang="fr-FR" sz="1050" dirty="0" smtClean="0"/>
              <a:t>DANS LE CHARGEUR VOUS DEVEZ LES PRÉSENTER SUR LA VITRE. UNE PAGE DE DIALOGUE VOUS DEMANDERA SI VOUS VOULEZ JOINDRE D’ AUTRES PIÈCES AU FICHIER SI NON CLIQUEZ SUR TERMINER PUIS DÉPART</a:t>
            </a:r>
            <a:endParaRPr lang="fr-FR" sz="105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sp>
        <p:nvSpPr>
          <p:cNvPr id="7" name="Espace réservé du contenu 2"/>
          <p:cNvSpPr>
            <a:spLocks noGrp="1"/>
          </p:cNvSpPr>
          <p:nvPr>
            <p:ph sz="half" idx="1"/>
          </p:nvPr>
        </p:nvSpPr>
        <p:spPr>
          <a:xfrm>
            <a:off x="506506" y="1628800"/>
            <a:ext cx="4375150" cy="4525963"/>
          </a:xfrm>
        </p:spPr>
        <p:txBody>
          <a:bodyPr/>
          <a:lstStyle/>
          <a:p>
            <a:r>
              <a:rPr lang="fr-FR" sz="1050" dirty="0" smtClean="0"/>
              <a:t>CHOISISSEZ VOTRE DESTINATAIRE EN CLIQUANT SUR UNE TOUCHE QUI DEVIENT JAUNE .</a:t>
            </a:r>
          </a:p>
          <a:p>
            <a:r>
              <a:rPr lang="fr-FR" sz="1050" dirty="0" smtClean="0"/>
              <a:t>PUIS CLIQUEZ SUR LA TOUCHE NUMÉRISATION SÉPARÉE</a:t>
            </a:r>
          </a:p>
        </p:txBody>
      </p:sp>
      <p:pic>
        <p:nvPicPr>
          <p:cNvPr id="8" name="Picture 3" descr="C:\Users\SPARE\Desktop\capture\image_201704061518043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549" y="3210569"/>
            <a:ext cx="3727360" cy="2016000"/>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vers le haut 8"/>
          <p:cNvSpPr/>
          <p:nvPr/>
        </p:nvSpPr>
        <p:spPr>
          <a:xfrm>
            <a:off x="3737205" y="5226569"/>
            <a:ext cx="312035"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069" y="3606601"/>
            <a:ext cx="3502417" cy="19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vers le haut 9"/>
          <p:cNvSpPr/>
          <p:nvPr/>
        </p:nvSpPr>
        <p:spPr>
          <a:xfrm>
            <a:off x="6772073" y="5301208"/>
            <a:ext cx="287161"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5408" y="188642"/>
            <a:ext cx="1312390" cy="82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190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smtClean="0"/>
              <a:t>Scanner et copier en même temps un document</a:t>
            </a:r>
            <a:endParaRPr lang="fr-FR" sz="1800" dirty="0"/>
          </a:p>
        </p:txBody>
      </p:sp>
      <p:sp>
        <p:nvSpPr>
          <p:cNvPr id="4" name="Espace réservé du contenu 3"/>
          <p:cNvSpPr>
            <a:spLocks noGrp="1"/>
          </p:cNvSpPr>
          <p:nvPr>
            <p:ph sz="half" idx="2"/>
          </p:nvPr>
        </p:nvSpPr>
        <p:spPr>
          <a:xfrm>
            <a:off x="506506" y="4293096"/>
            <a:ext cx="8892988" cy="1080120"/>
          </a:xfrm>
        </p:spPr>
        <p:txBody>
          <a:bodyPr/>
          <a:lstStyle/>
          <a:p>
            <a:r>
              <a:rPr lang="fr-FR" sz="1800" dirty="0" smtClean="0"/>
              <a:t>DANS LE </a:t>
            </a:r>
            <a:r>
              <a:rPr lang="fr-FR" sz="1800" smtClean="0"/>
              <a:t>MENU NUMÉRISATION </a:t>
            </a:r>
            <a:r>
              <a:rPr lang="fr-FR" sz="1800" dirty="0" smtClean="0"/>
              <a:t>FAITE </a:t>
            </a:r>
            <a:r>
              <a:rPr lang="fr-FR" sz="1800" smtClean="0"/>
              <a:t>VOS RÉGLAGES </a:t>
            </a:r>
            <a:r>
              <a:rPr lang="fr-FR" sz="1800" dirty="0" smtClean="0"/>
              <a:t>DE SCAN PUIS DANS APPLICATION ( en bas a droite de l écran</a:t>
            </a:r>
            <a:r>
              <a:rPr lang="fr-FR" sz="1800" dirty="0"/>
              <a:t> </a:t>
            </a:r>
            <a:r>
              <a:rPr lang="fr-FR" sz="1800"/>
              <a:t>)</a:t>
            </a:r>
            <a:r>
              <a:rPr lang="fr-FR" sz="1800" smtClean="0"/>
              <a:t> SÉLECTIONNER  </a:t>
            </a:r>
            <a:r>
              <a:rPr lang="fr-FR" sz="1800" dirty="0" smtClean="0"/>
              <a:t>LA FONCTION </a:t>
            </a:r>
          </a:p>
          <a:p>
            <a:pPr algn="ctr"/>
            <a:r>
              <a:rPr lang="fr-FR" sz="2400" dirty="0" smtClean="0"/>
              <a:t>ENREGISTRER ET IMPRIMER</a:t>
            </a:r>
            <a:endParaRPr lang="fr-FR" sz="240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1026"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696" t="6085" r="6516" b="9558"/>
          <a:stretch/>
        </p:blipFill>
        <p:spPr bwMode="auto">
          <a:xfrm>
            <a:off x="2456723" y="1628801"/>
            <a:ext cx="5113638" cy="179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droite 7"/>
          <p:cNvSpPr/>
          <p:nvPr/>
        </p:nvSpPr>
        <p:spPr>
          <a:xfrm>
            <a:off x="1208584" y="1772816"/>
            <a:ext cx="117013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white"/>
                </a:solidFill>
              </a:rPr>
              <a:t>original</a:t>
            </a:r>
            <a:endParaRPr lang="fr-FR" dirty="0">
              <a:solidFill>
                <a:prstClr val="white"/>
              </a:solidFill>
            </a:endParaRPr>
          </a:p>
        </p:txBody>
      </p:sp>
      <p:sp>
        <p:nvSpPr>
          <p:cNvPr id="11" name="Flèche droite 10"/>
          <p:cNvSpPr/>
          <p:nvPr/>
        </p:nvSpPr>
        <p:spPr>
          <a:xfrm>
            <a:off x="5579790" y="2924944"/>
            <a:ext cx="1092121"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white"/>
                </a:solidFill>
              </a:rPr>
              <a:t>copie</a:t>
            </a:r>
            <a:endParaRPr lang="fr-FR" dirty="0">
              <a:solidFill>
                <a:prstClr val="white"/>
              </a:solidFill>
            </a:endParaRPr>
          </a:p>
        </p:txBody>
      </p:sp>
      <p:sp>
        <p:nvSpPr>
          <p:cNvPr id="12" name="Flèche droite 11"/>
          <p:cNvSpPr/>
          <p:nvPr/>
        </p:nvSpPr>
        <p:spPr>
          <a:xfrm>
            <a:off x="5727041" y="1376772"/>
            <a:ext cx="936104"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white"/>
                </a:solidFill>
              </a:rPr>
              <a:t>email</a:t>
            </a:r>
            <a:endParaRPr lang="fr-FR" dirty="0">
              <a:solidFill>
                <a:prstClr val="white"/>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439" y="106398"/>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050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956168" y="1611478"/>
            <a:ext cx="3138736" cy="1832554"/>
          </a:xfrm>
          <a:prstGeom prst="rect">
            <a:avLst/>
          </a:prstGeom>
        </p:spPr>
      </p:pic>
      <p:pic>
        <p:nvPicPr>
          <p:cNvPr id="7" name="Image 6"/>
          <p:cNvPicPr>
            <a:picLocks noChangeAspect="1"/>
          </p:cNvPicPr>
          <p:nvPr/>
        </p:nvPicPr>
        <p:blipFill>
          <a:blip r:embed="rId3"/>
          <a:stretch>
            <a:fillRect/>
          </a:stretch>
        </p:blipFill>
        <p:spPr>
          <a:xfrm>
            <a:off x="5745088" y="1627502"/>
            <a:ext cx="3188893" cy="1832554"/>
          </a:xfrm>
          <a:prstGeom prst="rect">
            <a:avLst/>
          </a:prstGeom>
        </p:spPr>
      </p:pic>
      <p:pic>
        <p:nvPicPr>
          <p:cNvPr id="8" name="Image 7"/>
          <p:cNvPicPr>
            <a:picLocks noChangeAspect="1"/>
          </p:cNvPicPr>
          <p:nvPr/>
        </p:nvPicPr>
        <p:blipFill>
          <a:blip r:embed="rId4"/>
          <a:stretch>
            <a:fillRect/>
          </a:stretch>
        </p:blipFill>
        <p:spPr>
          <a:xfrm>
            <a:off x="3080792" y="4029692"/>
            <a:ext cx="2835152" cy="1683922"/>
          </a:xfrm>
          <a:prstGeom prst="rect">
            <a:avLst/>
          </a:prstGeom>
        </p:spPr>
      </p:pic>
      <p:sp>
        <p:nvSpPr>
          <p:cNvPr id="2" name="Espace réservé du texte 1"/>
          <p:cNvSpPr>
            <a:spLocks noGrp="1"/>
          </p:cNvSpPr>
          <p:nvPr>
            <p:ph type="body" sz="quarter" idx="13"/>
          </p:nvPr>
        </p:nvSpPr>
        <p:spPr>
          <a:xfrm>
            <a:off x="313752" y="1086212"/>
            <a:ext cx="9281036" cy="5583147"/>
          </a:xfrm>
        </p:spPr>
        <p:txBody>
          <a:bodyPr/>
          <a:lstStyle/>
          <a:p>
            <a:pPr marL="0" indent="0">
              <a:buNone/>
            </a:pPr>
            <a:r>
              <a:rPr lang="fr-FR" dirty="0" smtClean="0"/>
              <a:t> </a:t>
            </a:r>
            <a:endParaRPr lang="fr-FR" dirty="0"/>
          </a:p>
        </p:txBody>
      </p:sp>
      <p:sp>
        <p:nvSpPr>
          <p:cNvPr id="3" name="Titre 2"/>
          <p:cNvSpPr>
            <a:spLocks noGrp="1"/>
          </p:cNvSpPr>
          <p:nvPr>
            <p:ph type="title"/>
          </p:nvPr>
        </p:nvSpPr>
        <p:spPr/>
        <p:txBody>
          <a:bodyPr/>
          <a:lstStyle/>
          <a:p>
            <a:r>
              <a:rPr lang="fr-FR" dirty="0" smtClean="0"/>
              <a:t>                   Suppression des pages vierges</a:t>
            </a:r>
            <a:endParaRPr lang="fr-FR"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1439" y="106398"/>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èche gauche 8"/>
          <p:cNvSpPr/>
          <p:nvPr/>
        </p:nvSpPr>
        <p:spPr>
          <a:xfrm>
            <a:off x="3698860" y="2780222"/>
            <a:ext cx="1038460" cy="6433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t>CLIQUEZ SUR APPLICATIONS</a:t>
            </a:r>
            <a:endParaRPr lang="fr-FR" sz="800" dirty="0"/>
          </a:p>
        </p:txBody>
      </p:sp>
      <p:sp>
        <p:nvSpPr>
          <p:cNvPr id="10" name="Flèche droite 9"/>
          <p:cNvSpPr/>
          <p:nvPr/>
        </p:nvSpPr>
        <p:spPr>
          <a:xfrm>
            <a:off x="4865833" y="1412776"/>
            <a:ext cx="1296144" cy="97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t>CLIQUEZ SUR PAS DE   RÉGLAGES ORIGINAL </a:t>
            </a:r>
            <a:endParaRPr lang="fr-FR" sz="800" dirty="0"/>
          </a:p>
        </p:txBody>
      </p:sp>
      <p:sp>
        <p:nvSpPr>
          <p:cNvPr id="11" name="Flèche gauche 10"/>
          <p:cNvSpPr/>
          <p:nvPr/>
        </p:nvSpPr>
        <p:spPr>
          <a:xfrm>
            <a:off x="4664264" y="4733646"/>
            <a:ext cx="1368152" cy="6678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CLIQUEZ ICI</a:t>
            </a:r>
            <a:endParaRPr lang="fr-FR" sz="1200" dirty="0"/>
          </a:p>
        </p:txBody>
      </p:sp>
      <p:sp>
        <p:nvSpPr>
          <p:cNvPr id="12" name="Espace réservé du pied de page 4"/>
          <p:cNvSpPr txBox="1">
            <a:spLocks/>
          </p:cNvSpPr>
          <p:nvPr/>
        </p:nvSpPr>
        <p:spPr>
          <a:xfrm>
            <a:off x="3384550" y="6356351"/>
            <a:ext cx="31369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prstClr val="black"/>
                </a:solidFill>
              </a:rPr>
              <a:t>TL</a:t>
            </a:r>
            <a:endParaRPr lang="fr-BE" dirty="0">
              <a:solidFill>
                <a:prstClr val="black"/>
              </a:solidFill>
            </a:endParaRPr>
          </a:p>
        </p:txBody>
      </p:sp>
      <p:pic>
        <p:nvPicPr>
          <p:cNvPr id="4" name="Image 3"/>
          <p:cNvPicPr>
            <a:picLocks noChangeAspect="1"/>
          </p:cNvPicPr>
          <p:nvPr/>
        </p:nvPicPr>
        <p:blipFill>
          <a:blip r:embed="rId6"/>
          <a:stretch>
            <a:fillRect/>
          </a:stretch>
        </p:blipFill>
        <p:spPr>
          <a:xfrm>
            <a:off x="80808" y="3569863"/>
            <a:ext cx="2944989" cy="2761426"/>
          </a:xfrm>
          <a:prstGeom prst="rect">
            <a:avLst/>
          </a:prstGeom>
        </p:spPr>
      </p:pic>
    </p:spTree>
    <p:extLst>
      <p:ext uri="{BB962C8B-B14F-4D97-AF65-F5344CB8AC3E}">
        <p14:creationId xmlns:p14="http://schemas.microsoft.com/office/powerpoint/2010/main" val="232476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PLUS D </a:t>
            </a:r>
            <a:r>
              <a:rPr lang="fr-FR" smtClean="0"/>
              <a:t>INFORMATIONS REJOIGNEZ </a:t>
            </a:r>
            <a:r>
              <a:rPr lang="fr-FR" dirty="0" smtClean="0"/>
              <a:t>NOUS</a:t>
            </a:r>
            <a:r>
              <a:rPr lang="fr-FR" dirty="0"/>
              <a:t/>
            </a:r>
            <a:br>
              <a:rPr lang="fr-FR" dirty="0"/>
            </a:br>
            <a:r>
              <a:rPr lang="fr-FR" dirty="0">
                <a:hlinkClick r:id="rId2"/>
              </a:rPr>
              <a:t>http://www.premierspas-konicaminolta.fr/accueil/demarrage</a:t>
            </a:r>
            <a:r>
              <a:rPr lang="fr-FR" dirty="0"/>
              <a:t>/</a:t>
            </a:r>
          </a:p>
        </p:txBody>
      </p:sp>
      <p:sp>
        <p:nvSpPr>
          <p:cNvPr id="3" name="Espace réservé du contenu 2"/>
          <p:cNvSpPr>
            <a:spLocks noGrp="1"/>
          </p:cNvSpPr>
          <p:nvPr>
            <p:ph sz="half" idx="1"/>
          </p:nvPr>
        </p:nvSpPr>
        <p:spPr/>
        <p:txBody>
          <a:bodyPr/>
          <a:lstStyle/>
          <a:p>
            <a:r>
              <a:rPr lang="fr-FR" dirty="0" smtClean="0"/>
              <a:t>TUTORIEL VIDEO</a:t>
            </a:r>
          </a:p>
          <a:p>
            <a:endParaRPr lang="fr-FR" dirty="0"/>
          </a:p>
        </p:txBody>
      </p:sp>
      <p:sp>
        <p:nvSpPr>
          <p:cNvPr id="4" name="Espace réservé du contenu 3"/>
          <p:cNvSpPr>
            <a:spLocks noGrp="1"/>
          </p:cNvSpPr>
          <p:nvPr>
            <p:ph sz="half" idx="2"/>
          </p:nvPr>
        </p:nvSpPr>
        <p:spPr/>
        <p:txBody>
          <a:bodyPr/>
          <a:lstStyle/>
          <a:p>
            <a:r>
              <a:rPr lang="fr-FR" sz="1200" dirty="0" smtClean="0"/>
              <a:t>CONSULTEZ VOTRE GUIDE UTILISATEUR</a:t>
            </a:r>
          </a:p>
          <a:p>
            <a:r>
              <a:rPr lang="fr-FR" sz="1200" dirty="0" smtClean="0"/>
              <a:t>CLIQUEZ SUR RECHERCHE D IMAGES DE SORTIE ET ON VOUS PROPOSERA DES TUTORIELS</a:t>
            </a:r>
            <a:endParaRPr lang="fr-FR" sz="120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98" y="2708920"/>
            <a:ext cx="4469572" cy="23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776" y="2492897"/>
            <a:ext cx="2188938" cy="170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956" y="4437112"/>
            <a:ext cx="2911758" cy="18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gauche 9"/>
          <p:cNvSpPr/>
          <p:nvPr/>
        </p:nvSpPr>
        <p:spPr>
          <a:xfrm>
            <a:off x="8385381" y="5326463"/>
            <a:ext cx="1170130" cy="5763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TUTORIEL</a:t>
            </a:r>
            <a:endParaRPr lang="fr-FR" sz="12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1356" y="188641"/>
            <a:ext cx="164226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097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60485" y="1099038"/>
            <a:ext cx="3368379" cy="4606614"/>
          </a:xfrm>
        </p:spPr>
        <p:txBody>
          <a:bodyPr/>
          <a:lstStyle/>
          <a:p>
            <a:pPr marL="0" indent="0" algn="ctr">
              <a:buNone/>
            </a:pPr>
            <a:endParaRPr lang="fr-FR" dirty="0"/>
          </a:p>
          <a:p>
            <a:pPr marL="0" indent="0" algn="ctr">
              <a:buNone/>
            </a:pPr>
            <a:r>
              <a:rPr lang="fr-FR" dirty="0" smtClean="0"/>
              <a:t>      MODE COPIEUR</a:t>
            </a:r>
            <a:endParaRPr lang="fr-FR" dirty="0"/>
          </a:p>
          <a:p>
            <a:pPr algn="ctr"/>
            <a:endParaRPr lang="fr-FR" dirty="0" smtClean="0"/>
          </a:p>
          <a:p>
            <a:pPr marL="0" indent="0">
              <a:buNone/>
            </a:pPr>
            <a:r>
              <a:rPr lang="fr-FR" dirty="0" smtClean="0"/>
              <a:t>-  Description du tableau de bord</a:t>
            </a:r>
            <a:endParaRPr lang="fr-FR" dirty="0"/>
          </a:p>
          <a:p>
            <a:pPr marL="0" indent="0">
              <a:buNone/>
            </a:pPr>
            <a:r>
              <a:rPr lang="fr-FR" dirty="0" smtClean="0"/>
              <a:t>-  Fonction zoom</a:t>
            </a:r>
          </a:p>
          <a:p>
            <a:pPr>
              <a:buFontTx/>
              <a:buChar char="-"/>
            </a:pPr>
            <a:r>
              <a:rPr lang="fr-FR" dirty="0"/>
              <a:t>D</a:t>
            </a:r>
            <a:r>
              <a:rPr lang="fr-FR" dirty="0" smtClean="0"/>
              <a:t>eux en un</a:t>
            </a:r>
            <a:endParaRPr lang="fr-FR" dirty="0"/>
          </a:p>
          <a:p>
            <a:pPr>
              <a:buFontTx/>
              <a:buChar char="-"/>
            </a:pPr>
            <a:r>
              <a:rPr lang="fr-FR" dirty="0"/>
              <a:t>R</a:t>
            </a:r>
            <a:r>
              <a:rPr lang="fr-FR" dirty="0" smtClean="0"/>
              <a:t>éussir son recto verso</a:t>
            </a:r>
          </a:p>
          <a:p>
            <a:pPr marL="0" indent="0">
              <a:buNone/>
            </a:pPr>
            <a:r>
              <a:rPr lang="fr-FR" dirty="0" smtClean="0"/>
              <a:t>-  </a:t>
            </a:r>
            <a:r>
              <a:rPr lang="fr-FR" dirty="0"/>
              <a:t>M</a:t>
            </a:r>
            <a:r>
              <a:rPr lang="fr-FR" dirty="0" smtClean="0"/>
              <a:t>ode livret</a:t>
            </a:r>
          </a:p>
          <a:p>
            <a:pPr marL="0" indent="0">
              <a:buNone/>
            </a:pPr>
            <a:r>
              <a:rPr lang="fr-FR" dirty="0" smtClean="0"/>
              <a:t>-  Dupliquer une image</a:t>
            </a:r>
            <a:endParaRPr lang="fr-FR" dirty="0"/>
          </a:p>
        </p:txBody>
      </p:sp>
      <p:sp>
        <p:nvSpPr>
          <p:cNvPr id="4" name="Titre 3"/>
          <p:cNvSpPr>
            <a:spLocks noGrp="1"/>
          </p:cNvSpPr>
          <p:nvPr>
            <p:ph type="title"/>
          </p:nvPr>
        </p:nvSpPr>
        <p:spPr/>
        <p:txBody>
          <a:bodyPr/>
          <a:lstStyle/>
          <a:p>
            <a:pPr algn="ctr"/>
            <a:r>
              <a:rPr lang="fr-FR" dirty="0" smtClean="0"/>
              <a:t>SOMMAIRE</a:t>
            </a:r>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4"/>
          <p:cNvSpPr txBox="1">
            <a:spLocks/>
          </p:cNvSpPr>
          <p:nvPr/>
        </p:nvSpPr>
        <p:spPr>
          <a:xfrm>
            <a:off x="3384550" y="6356351"/>
            <a:ext cx="31369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mtClean="0">
                <a:solidFill>
                  <a:prstClr val="black"/>
                </a:solidFill>
              </a:rPr>
              <a:t>TL</a:t>
            </a:r>
            <a:endParaRPr lang="fr-BE" dirty="0">
              <a:solidFill>
                <a:prstClr val="black"/>
              </a:solidFill>
            </a:endParaRPr>
          </a:p>
        </p:txBody>
      </p:sp>
      <p:sp>
        <p:nvSpPr>
          <p:cNvPr id="7" name="ZoneTexte 6"/>
          <p:cNvSpPr txBox="1"/>
          <p:nvPr/>
        </p:nvSpPr>
        <p:spPr>
          <a:xfrm>
            <a:off x="3695110" y="1916832"/>
            <a:ext cx="792088" cy="1954381"/>
          </a:xfrm>
          <a:prstGeom prst="rect">
            <a:avLst/>
          </a:prstGeom>
          <a:noFill/>
        </p:spPr>
        <p:txBody>
          <a:bodyPr wrap="square" rtlCol="0">
            <a:spAutoFit/>
          </a:bodyPr>
          <a:lstStyle/>
          <a:p>
            <a:pPr>
              <a:spcBef>
                <a:spcPts val="600"/>
              </a:spcBef>
            </a:pPr>
            <a:r>
              <a:rPr lang="fr-FR" sz="1600" b="1" dirty="0" smtClean="0">
                <a:latin typeface="Arial" panose="020B0604020202020204" pitchFamily="34" charset="0"/>
                <a:cs typeface="Arial" panose="020B0604020202020204" pitchFamily="34" charset="0"/>
              </a:rPr>
              <a:t>P3</a:t>
            </a:r>
          </a:p>
          <a:p>
            <a:pPr>
              <a:spcBef>
                <a:spcPts val="600"/>
              </a:spcBef>
            </a:pPr>
            <a:r>
              <a:rPr lang="fr-FR" sz="1600" b="1" dirty="0" smtClean="0">
                <a:latin typeface="Arial" panose="020B0604020202020204" pitchFamily="34" charset="0"/>
                <a:cs typeface="Arial" panose="020B0604020202020204" pitchFamily="34" charset="0"/>
              </a:rPr>
              <a:t>P4</a:t>
            </a:r>
          </a:p>
          <a:p>
            <a:pPr>
              <a:spcBef>
                <a:spcPts val="600"/>
              </a:spcBef>
            </a:pPr>
            <a:r>
              <a:rPr lang="fr-FR" sz="1600" b="1" dirty="0" smtClean="0">
                <a:latin typeface="Arial" panose="020B0604020202020204" pitchFamily="34" charset="0"/>
                <a:cs typeface="Arial" panose="020B0604020202020204" pitchFamily="34" charset="0"/>
              </a:rPr>
              <a:t>P5</a:t>
            </a:r>
          </a:p>
          <a:p>
            <a:pPr>
              <a:spcBef>
                <a:spcPts val="600"/>
              </a:spcBef>
            </a:pPr>
            <a:r>
              <a:rPr lang="fr-FR" sz="1600" b="1" dirty="0" smtClean="0">
                <a:latin typeface="Arial" panose="020B0604020202020204" pitchFamily="34" charset="0"/>
                <a:cs typeface="Arial" panose="020B0604020202020204" pitchFamily="34" charset="0"/>
              </a:rPr>
              <a:t>P6</a:t>
            </a:r>
          </a:p>
          <a:p>
            <a:pPr>
              <a:spcBef>
                <a:spcPts val="600"/>
              </a:spcBef>
            </a:pPr>
            <a:r>
              <a:rPr lang="fr-FR" sz="1600" b="1" dirty="0" smtClean="0">
                <a:latin typeface="Arial" panose="020B0604020202020204" pitchFamily="34" charset="0"/>
                <a:cs typeface="Arial" panose="020B0604020202020204" pitchFamily="34" charset="0"/>
              </a:rPr>
              <a:t>P7</a:t>
            </a:r>
          </a:p>
          <a:p>
            <a:pPr>
              <a:spcBef>
                <a:spcPts val="600"/>
              </a:spcBef>
            </a:pPr>
            <a:r>
              <a:rPr lang="fr-FR" sz="1600" b="1" dirty="0" smtClean="0">
                <a:latin typeface="Arial" panose="020B0604020202020204" pitchFamily="34" charset="0"/>
                <a:cs typeface="Arial" panose="020B0604020202020204" pitchFamily="34" charset="0"/>
              </a:rPr>
              <a:t>P8</a:t>
            </a:r>
            <a:endParaRPr lang="fr-FR" sz="1600" b="1" dirty="0">
              <a:latin typeface="Arial" panose="020B0604020202020204" pitchFamily="34" charset="0"/>
              <a:cs typeface="Arial" panose="020B0604020202020204" pitchFamily="34" charset="0"/>
            </a:endParaRPr>
          </a:p>
        </p:txBody>
      </p:sp>
      <p:graphicFrame>
        <p:nvGraphicFramePr>
          <p:cNvPr id="10" name="Tableau 9"/>
          <p:cNvGraphicFramePr>
            <a:graphicFrameLocks noGrp="1"/>
          </p:cNvGraphicFramePr>
          <p:nvPr>
            <p:extLst/>
          </p:nvPr>
        </p:nvGraphicFramePr>
        <p:xfrm>
          <a:off x="5169024" y="1387222"/>
          <a:ext cx="4922328" cy="4030246"/>
        </p:xfrm>
        <a:graphic>
          <a:graphicData uri="http://schemas.openxmlformats.org/drawingml/2006/table">
            <a:tbl>
              <a:tblPr firstRow="1" bandRow="1">
                <a:tableStyleId>{5C22544A-7EE6-4342-B048-85BDC9FD1C3A}</a:tableStyleId>
              </a:tblPr>
              <a:tblGrid>
                <a:gridCol w="3754113">
                  <a:extLst>
                    <a:ext uri="{9D8B030D-6E8A-4147-A177-3AD203B41FA5}">
                      <a16:colId xmlns:a16="http://schemas.microsoft.com/office/drawing/2014/main" val="2818222719"/>
                    </a:ext>
                  </a:extLst>
                </a:gridCol>
                <a:gridCol w="1168215">
                  <a:extLst>
                    <a:ext uri="{9D8B030D-6E8A-4147-A177-3AD203B41FA5}">
                      <a16:colId xmlns:a16="http://schemas.microsoft.com/office/drawing/2014/main" val="3868879338"/>
                    </a:ext>
                  </a:extLst>
                </a:gridCol>
              </a:tblGrid>
              <a:tr h="461985">
                <a:tc>
                  <a:txBody>
                    <a:bodyPr/>
                    <a:lstStyle/>
                    <a:p>
                      <a:pPr>
                        <a:buFontTx/>
                        <a:buChar char="-"/>
                      </a:pPr>
                      <a:r>
                        <a:rPr lang="fr-FR" b="1" dirty="0" smtClean="0"/>
                        <a:t>description du tableau de bord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b="1" dirty="0" smtClean="0"/>
                        <a:t>P9</a:t>
                      </a:r>
                      <a:endParaRPr lang="fr-FR"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953465"/>
                  </a:ext>
                </a:extLst>
              </a:tr>
              <a:tr h="461985">
                <a:tc>
                  <a:txBody>
                    <a:bodyPr/>
                    <a:lstStyle/>
                    <a:p>
                      <a:r>
                        <a:rPr lang="fr-FR" b="1" dirty="0" smtClean="0"/>
                        <a:t> - Renommer votre fichier scan </a:t>
                      </a:r>
                      <a:endParaRPr lang="fr-FR" b="1" dirty="0"/>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smtClean="0"/>
                        <a:t>P10</a:t>
                      </a:r>
                      <a:endParaRPr lang="fr-FR"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336759"/>
                  </a:ext>
                </a:extLst>
              </a:tr>
              <a:tr h="659979">
                <a:tc>
                  <a:txBody>
                    <a:bodyPr/>
                    <a:lstStyle/>
                    <a:p>
                      <a:r>
                        <a:rPr lang="fr-FR" b="1" dirty="0" smtClean="0"/>
                        <a:t>- Comment générer plusieurs fichiers ou pièces jointes ?</a:t>
                      </a:r>
                      <a:endParaRPr lang="fr-FR"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b="1" dirty="0" smtClean="0"/>
                        <a:t>P11</a:t>
                      </a:r>
                      <a:endParaRPr lang="fr-FR" b="1"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4193345"/>
                  </a:ext>
                </a:extLst>
              </a:tr>
              <a:tr h="1324333">
                <a:tc>
                  <a:txBody>
                    <a:bodyPr/>
                    <a:lstStyle/>
                    <a:p>
                      <a:r>
                        <a:rPr lang="fr-FR" b="1" dirty="0" smtClean="0"/>
                        <a:t>- Comment scanner un document de plusieurs centaines de pages ou de plusieurs pages ne pouvant pas passer par le chargeur ?</a:t>
                      </a:r>
                      <a:endParaRPr lang="fr-FR" b="1"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fr-FR" b="1" dirty="0" smtClean="0"/>
                        <a:t>P12</a:t>
                      </a:r>
                      <a:endParaRPr lang="fr-FR"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8966513"/>
                  </a:ext>
                </a:extLst>
              </a:tr>
              <a:tr h="659979">
                <a:tc>
                  <a:txBody>
                    <a:bodyPr/>
                    <a:lstStyle/>
                    <a:p>
                      <a:pPr>
                        <a:buFontTx/>
                        <a:buChar char="-"/>
                      </a:pPr>
                      <a:r>
                        <a:rPr lang="fr-FR" b="1" dirty="0" smtClean="0"/>
                        <a:t> Scanner et copier en même temps un document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b="1" dirty="0" smtClean="0"/>
                        <a:t>P13</a:t>
                      </a:r>
                      <a:endParaRPr lang="fr-FR"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0530364"/>
                  </a:ext>
                </a:extLst>
              </a:tr>
              <a:tr h="461985">
                <a:tc>
                  <a:txBody>
                    <a:bodyPr/>
                    <a:lstStyle/>
                    <a:p>
                      <a:pPr>
                        <a:buFontTx/>
                        <a:buChar char="-"/>
                      </a:pPr>
                      <a:r>
                        <a:rPr lang="fr-FR" b="1" dirty="0" smtClean="0"/>
                        <a:t> Suppression des pages vierges</a:t>
                      </a:r>
                      <a:endParaRPr lang="fr-FR"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b="1" dirty="0" smtClean="0"/>
                        <a:t>P14</a:t>
                      </a:r>
                      <a:endParaRPr lang="fr-FR"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08652"/>
                  </a:ext>
                </a:extLst>
              </a:tr>
            </a:tbl>
          </a:graphicData>
        </a:graphic>
      </p:graphicFrame>
    </p:spTree>
    <p:extLst>
      <p:ext uri="{BB962C8B-B14F-4D97-AF65-F5344CB8AC3E}">
        <p14:creationId xmlns:p14="http://schemas.microsoft.com/office/powerpoint/2010/main" val="1537196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7188003" cy="1143000"/>
          </a:xfrm>
        </p:spPr>
        <p:txBody>
          <a:bodyPr/>
          <a:lstStyle/>
          <a:p>
            <a:r>
              <a:rPr lang="fr-FR" dirty="0" smtClean="0"/>
              <a:t>                                        MODE COPIEUR</a:t>
            </a:r>
            <a:endParaRPr lang="fr-FR"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33187" y="2420888"/>
            <a:ext cx="5255545" cy="28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4"/>
          <a:stretch>
            <a:fillRect/>
          </a:stretch>
        </p:blipFill>
        <p:spPr>
          <a:xfrm>
            <a:off x="254489" y="2404532"/>
            <a:ext cx="4278698" cy="2834818"/>
          </a:xfrm>
          <a:prstGeom prst="rect">
            <a:avLst/>
          </a:prstGeom>
        </p:spPr>
      </p:pic>
    </p:spTree>
    <p:extLst>
      <p:ext uri="{BB962C8B-B14F-4D97-AF65-F5344CB8AC3E}">
        <p14:creationId xmlns:p14="http://schemas.microsoft.com/office/powerpoint/2010/main" val="32304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t>                               LE ZOOM </a:t>
            </a:r>
            <a:r>
              <a:rPr lang="fr-FR" dirty="0"/>
              <a:t/>
            </a:r>
            <a:br>
              <a:rPr lang="fr-FR" dirty="0"/>
            </a:br>
            <a:r>
              <a:rPr lang="fr-FR" dirty="0" smtClean="0"/>
              <a:t/>
            </a:r>
            <a:br>
              <a:rPr lang="fr-FR" dirty="0" smtClean="0"/>
            </a:br>
            <a:r>
              <a:rPr lang="fr-FR" dirty="0" smtClean="0"/>
              <a:t>                                           </a:t>
            </a:r>
            <a:br>
              <a:rPr lang="fr-FR" dirty="0" smtClean="0"/>
            </a:br>
            <a:r>
              <a:rPr lang="fr-FR" dirty="0" smtClean="0"/>
              <a:t>					</a:t>
            </a:r>
            <a:endParaRPr lang="fr-FR" dirty="0"/>
          </a:p>
        </p:txBody>
      </p:sp>
      <p:sp>
        <p:nvSpPr>
          <p:cNvPr id="3" name="Espace réservé du contenu 2"/>
          <p:cNvSpPr>
            <a:spLocks noGrp="1"/>
          </p:cNvSpPr>
          <p:nvPr>
            <p:ph sz="half" idx="1"/>
          </p:nvPr>
        </p:nvSpPr>
        <p:spPr>
          <a:xfrm>
            <a:off x="974558" y="2348881"/>
            <a:ext cx="3432381" cy="3024335"/>
          </a:xfrm>
        </p:spPr>
        <p:txBody>
          <a:bodyPr/>
          <a:lstStyle/>
          <a:p>
            <a:pPr marL="0" indent="0" algn="ctr">
              <a:buNone/>
            </a:pPr>
            <a:r>
              <a:rPr lang="fr-FR" sz="1200" dirty="0" smtClean="0"/>
              <a:t>PLACEZ VOS</a:t>
            </a:r>
          </a:p>
          <a:p>
            <a:pPr marL="0" indent="0" algn="ctr">
              <a:buNone/>
            </a:pPr>
            <a:r>
              <a:rPr lang="fr-FR" sz="1200" dirty="0" smtClean="0"/>
              <a:t>ORIGINAUX DANS LE CHARGEUR DE </a:t>
            </a:r>
          </a:p>
          <a:p>
            <a:pPr marL="0" indent="0" algn="ctr">
              <a:buNone/>
            </a:pPr>
            <a:r>
              <a:rPr lang="fr-FR" sz="1200" dirty="0" smtClean="0"/>
              <a:t>DOCUMENTS</a:t>
            </a:r>
          </a:p>
          <a:p>
            <a:pPr marL="0" indent="0" algn="ctr">
              <a:buNone/>
            </a:pPr>
            <a:r>
              <a:rPr lang="fr-FR" sz="1200" dirty="0" smtClean="0"/>
              <a:t>CHOISISSEZ LE MAGASIN PAPIER</a:t>
            </a:r>
          </a:p>
          <a:p>
            <a:pPr marL="0" indent="0" algn="ctr">
              <a:buNone/>
            </a:pPr>
            <a:endParaRPr lang="fr-FR" sz="1200" dirty="0" smtClean="0"/>
          </a:p>
          <a:p>
            <a:pPr marL="0" indent="0" algn="ctr">
              <a:buNone/>
            </a:pPr>
            <a:endParaRPr lang="fr-FR" sz="1200" dirty="0"/>
          </a:p>
          <a:p>
            <a:pPr marL="0" indent="0" algn="ctr">
              <a:buNone/>
            </a:pPr>
            <a:endParaRPr lang="fr-FR" sz="1200" dirty="0" smtClean="0"/>
          </a:p>
          <a:p>
            <a:pPr marL="0" indent="0" algn="ctr">
              <a:buNone/>
            </a:pPr>
            <a:endParaRPr lang="fr-FR" sz="1200" dirty="0"/>
          </a:p>
          <a:p>
            <a:pPr marL="0" indent="0" algn="ctr">
              <a:buNone/>
            </a:pPr>
            <a:endParaRPr lang="fr-FR" sz="1200" dirty="0" smtClean="0"/>
          </a:p>
          <a:p>
            <a:pPr marL="0" indent="0" algn="ctr">
              <a:buNone/>
            </a:pPr>
            <a:r>
              <a:rPr lang="fr-FR" sz="1200" dirty="0" smtClean="0"/>
              <a:t>L  AGRANDISSEMENT OU LA RÉDUCTION SE FERA AUTOMATIQUEMENT</a:t>
            </a:r>
          </a:p>
          <a:p>
            <a:pPr marL="0" indent="0">
              <a:buNone/>
            </a:pPr>
            <a:r>
              <a:rPr lang="fr-FR" sz="1200" dirty="0" smtClean="0"/>
              <a:t> </a:t>
            </a:r>
          </a:p>
          <a:p>
            <a:pPr marL="0" indent="0">
              <a:buNone/>
            </a:pPr>
            <a:endParaRPr lang="fr-FR" sz="1200" dirty="0" smtClean="0"/>
          </a:p>
          <a:p>
            <a:pPr marL="0" indent="0">
              <a:buNone/>
            </a:pPr>
            <a:endParaRPr lang="fr-FR" sz="120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8" name="Picture 3" descr="F:\capture\image_20170406150532830.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09017" y="1772816"/>
            <a:ext cx="36608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PARE\Desktop\capture\image_2017040615053779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017" y="3861048"/>
            <a:ext cx="3660800" cy="198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eur en angle 5"/>
          <p:cNvCxnSpPr/>
          <p:nvPr/>
        </p:nvCxnSpPr>
        <p:spPr>
          <a:xfrm>
            <a:off x="4172914" y="3068960"/>
            <a:ext cx="2333887" cy="411322"/>
          </a:xfrm>
          <a:prstGeom prst="bentConnector3">
            <a:avLst/>
          </a:prstGeom>
          <a:noFill/>
          <a:ln w="635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cxn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9946" y="260648"/>
            <a:ext cx="2518942"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707"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733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116632"/>
            <a:ext cx="8915400" cy="1872208"/>
          </a:xfrm>
        </p:spPr>
        <p:txBody>
          <a:bodyPr/>
          <a:lstStyle/>
          <a:p>
            <a:r>
              <a:rPr lang="fr-FR" dirty="0" smtClean="0"/>
              <a:t> </a:t>
            </a:r>
            <a:r>
              <a:rPr lang="fr-FR" dirty="0" smtClean="0">
                <a:solidFill>
                  <a:schemeClr val="tx1"/>
                </a:solidFill>
              </a:rPr>
              <a:t> </a:t>
            </a:r>
            <a:r>
              <a:rPr lang="fr-FR" dirty="0" smtClean="0"/>
              <a:t/>
            </a:r>
            <a:br>
              <a:rPr lang="fr-FR" dirty="0" smtClean="0"/>
            </a:br>
            <a:r>
              <a:rPr lang="fr-FR" dirty="0" smtClean="0"/>
              <a:t>                                                                                                                              </a:t>
            </a:r>
            <a:r>
              <a:rPr lang="fr-FR" dirty="0"/>
              <a:t/>
            </a:r>
            <a:br>
              <a:rPr lang="fr-FR" dirty="0"/>
            </a:br>
            <a:r>
              <a:rPr lang="fr-FR" dirty="0" smtClean="0"/>
              <a:t>                DEUX EN UN            </a:t>
            </a:r>
            <a:br>
              <a:rPr lang="fr-FR" dirty="0" smtClean="0"/>
            </a:br>
            <a:endParaRPr lang="fr-FR" dirty="0"/>
          </a:p>
        </p:txBody>
      </p:sp>
      <p:sp>
        <p:nvSpPr>
          <p:cNvPr id="3" name="Espace réservé du contenu 2"/>
          <p:cNvSpPr>
            <a:spLocks noGrp="1"/>
          </p:cNvSpPr>
          <p:nvPr>
            <p:ph sz="half" idx="1"/>
          </p:nvPr>
        </p:nvSpPr>
        <p:spPr/>
        <p:txBody>
          <a:bodyPr/>
          <a:lstStyle/>
          <a:p>
            <a:endParaRPr lang="fr-FR" sz="1600" dirty="0" smtClean="0"/>
          </a:p>
          <a:p>
            <a:endParaRPr lang="fr-FR" sz="1600" dirty="0"/>
          </a:p>
          <a:p>
            <a:r>
              <a:rPr lang="fr-FR" sz="1200" dirty="0" smtClean="0"/>
              <a:t>DANS </a:t>
            </a:r>
            <a:r>
              <a:rPr lang="fr-FR" sz="1200" dirty="0"/>
              <a:t>LE MENU RECTO VERSO MODE </a:t>
            </a:r>
            <a:r>
              <a:rPr lang="fr-FR" sz="1200" dirty="0" smtClean="0"/>
              <a:t>COMBINAISON </a:t>
            </a:r>
            <a:r>
              <a:rPr lang="fr-FR" sz="1200" dirty="0"/>
              <a:t>2 en </a:t>
            </a:r>
            <a:r>
              <a:rPr lang="fr-FR" sz="1200" dirty="0" smtClean="0"/>
              <a:t>1 </a:t>
            </a:r>
          </a:p>
          <a:p>
            <a:endParaRPr lang="fr-FR" sz="1200" dirty="0" smtClean="0"/>
          </a:p>
          <a:p>
            <a:r>
              <a:rPr lang="fr-FR" sz="1200" dirty="0" smtClean="0"/>
              <a:t>SI VOUS VOULEZ DEUX FOIS LE MÊME A4 PLACEZ LE SUR LA VITRE ET ENREGISTREZ 2 FOIS LE DOCUMENT</a:t>
            </a:r>
          </a:p>
          <a:p>
            <a:endParaRPr lang="fr-FR" sz="120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863" y="476672"/>
            <a:ext cx="3113216"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045" y="3673928"/>
            <a:ext cx="331997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936" y="3681128"/>
            <a:ext cx="3326334"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lèche vers le haut 19"/>
          <p:cNvSpPr/>
          <p:nvPr/>
        </p:nvSpPr>
        <p:spPr>
          <a:xfrm>
            <a:off x="3395407" y="5481128"/>
            <a:ext cx="234026"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white"/>
                </a:solidFill>
              </a:rPr>
              <a:t>1</a:t>
            </a:r>
            <a:endParaRPr lang="fr-FR" dirty="0">
              <a:solidFill>
                <a:prstClr val="white"/>
              </a:solidFill>
            </a:endParaRPr>
          </a:p>
        </p:txBody>
      </p:sp>
      <p:sp>
        <p:nvSpPr>
          <p:cNvPr id="21" name="Flèche droite 20"/>
          <p:cNvSpPr/>
          <p:nvPr/>
        </p:nvSpPr>
        <p:spPr>
          <a:xfrm>
            <a:off x="7206031" y="4257192"/>
            <a:ext cx="368241" cy="323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prstClr val="white"/>
                </a:solidFill>
              </a:rPr>
              <a:t>2</a:t>
            </a:r>
            <a:endParaRPr lang="fr-FR" dirty="0">
              <a:solidFill>
                <a:prstClr val="white"/>
              </a:solidFil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64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RÉUSSIR SON RECTO VERSO</a:t>
            </a:r>
            <a:endParaRPr lang="fr-FR" dirty="0"/>
          </a:p>
        </p:txBody>
      </p:sp>
      <p:sp>
        <p:nvSpPr>
          <p:cNvPr id="3" name="Espace réservé du contenu 2"/>
          <p:cNvSpPr>
            <a:spLocks noGrp="1"/>
          </p:cNvSpPr>
          <p:nvPr>
            <p:ph sz="half" idx="1"/>
          </p:nvPr>
        </p:nvSpPr>
        <p:spPr>
          <a:xfrm>
            <a:off x="428497" y="1492930"/>
            <a:ext cx="4375150" cy="4525963"/>
          </a:xfrm>
        </p:spPr>
        <p:txBody>
          <a:bodyPr/>
          <a:lstStyle/>
          <a:p>
            <a:r>
              <a:rPr lang="fr-FR" sz="1200" dirty="0">
                <a:solidFill>
                  <a:srgbClr val="FF0000"/>
                </a:solidFill>
              </a:rPr>
              <a:t>1</a:t>
            </a:r>
          </a:p>
          <a:p>
            <a:pPr marL="0" indent="0">
              <a:buNone/>
            </a:pPr>
            <a:r>
              <a:rPr lang="fr-FR" sz="1200" dirty="0" smtClean="0"/>
              <a:t>PLACEZ VOS  DOCUMENTS DANS LE CHARGEUR ET SÉLECTIONNEZ RECTO VERSO </a:t>
            </a:r>
            <a:endParaRPr lang="fr-FR" sz="1200" dirty="0" smtClean="0">
              <a:solidFill>
                <a:srgbClr val="FF0000"/>
              </a:solidFill>
            </a:endParaRPr>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solidFill>
                <a:srgbClr val="FF0000"/>
              </a:solidFill>
            </a:endParaRPr>
          </a:p>
          <a:p>
            <a:r>
              <a:rPr lang="fr-FR" sz="1200" dirty="0" smtClean="0">
                <a:solidFill>
                  <a:srgbClr val="FF0000"/>
                </a:solidFill>
              </a:rPr>
              <a:t> 2</a:t>
            </a:r>
            <a:endParaRPr lang="fr-FR" sz="1200" dirty="0" smtClean="0"/>
          </a:p>
          <a:p>
            <a:pPr marL="0" indent="0">
              <a:buNone/>
            </a:pPr>
            <a:r>
              <a:rPr lang="fr-FR" sz="1200" dirty="0" smtClean="0"/>
              <a:t>CHOISISSEZ UNE DES QUATRES COMBINAISONS POSSIBLES</a:t>
            </a:r>
          </a:p>
          <a:p>
            <a:endParaRPr lang="fr-FR" sz="1200" dirty="0" smtClean="0">
              <a:solidFill>
                <a:srgbClr val="FF0000"/>
              </a:solidFill>
            </a:endParaRPr>
          </a:p>
          <a:p>
            <a:r>
              <a:rPr lang="fr-FR" sz="1200" dirty="0" smtClean="0">
                <a:solidFill>
                  <a:srgbClr val="FF0000"/>
                </a:solidFill>
              </a:rPr>
              <a:t>3</a:t>
            </a:r>
            <a:endParaRPr lang="fr-FR" sz="1200" dirty="0">
              <a:solidFill>
                <a:srgbClr val="FF0000"/>
              </a:solidFill>
            </a:endParaRPr>
          </a:p>
          <a:p>
            <a:pPr marL="0" indent="0">
              <a:buNone/>
            </a:pPr>
            <a:r>
              <a:rPr lang="fr-FR" sz="1200" dirty="0" smtClean="0">
                <a:solidFill>
                  <a:srgbClr val="FF0000"/>
                </a:solidFill>
              </a:rPr>
              <a:t> </a:t>
            </a:r>
            <a:r>
              <a:rPr lang="fr-FR" sz="1200" dirty="0" smtClean="0"/>
              <a:t>PAR EXEMPLE : RECTO   \   RECTO VERSO </a:t>
            </a:r>
            <a:endParaRPr lang="fr-FR" sz="1200" dirty="0">
              <a:solidFill>
                <a:srgbClr val="FF0000"/>
              </a:solidFill>
            </a:endParaRPr>
          </a:p>
        </p:txBody>
      </p:sp>
      <p:sp>
        <p:nvSpPr>
          <p:cNvPr id="4" name="Espace réservé du contenu 3"/>
          <p:cNvSpPr>
            <a:spLocks noGrp="1"/>
          </p:cNvSpPr>
          <p:nvPr>
            <p:ph sz="half" idx="2"/>
          </p:nvPr>
        </p:nvSpPr>
        <p:spPr/>
        <p:txBody>
          <a:bodyPr/>
          <a:lstStyle/>
          <a:p>
            <a:r>
              <a:rPr lang="fr-FR" sz="1200" dirty="0">
                <a:solidFill>
                  <a:srgbClr val="FF0000"/>
                </a:solidFill>
              </a:rPr>
              <a:t>4</a:t>
            </a:r>
          </a:p>
          <a:p>
            <a:pPr marL="0" indent="0">
              <a:buNone/>
            </a:pPr>
            <a:r>
              <a:rPr lang="fr-FR" sz="1200" dirty="0" smtClean="0"/>
              <a:t>CHOISISEZ OÙ VOUS VOULEZ LA RELIURE C’EST CE QUI CONDITIONNE COMMENT LE DOCUMENT VA ÊTRE MANIPULÉ</a:t>
            </a:r>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solidFill>
                <a:srgbClr val="FF0000"/>
              </a:solidFill>
            </a:endParaRPr>
          </a:p>
          <a:p>
            <a:r>
              <a:rPr lang="fr-FR" sz="1200" dirty="0" smtClean="0">
                <a:solidFill>
                  <a:srgbClr val="FF0000"/>
                </a:solidFill>
              </a:rPr>
              <a:t>5 </a:t>
            </a:r>
            <a:endParaRPr lang="fr-FR" sz="1200" dirty="0"/>
          </a:p>
          <a:p>
            <a:pPr marL="0" indent="0">
              <a:buNone/>
            </a:pPr>
            <a:r>
              <a:rPr lang="fr-FR" sz="1200" dirty="0" smtClean="0"/>
              <a:t>INDIQUEZ LUI DANS QUEL SENS  VOUS LUI </a:t>
            </a:r>
          </a:p>
          <a:p>
            <a:pPr marL="0" indent="0">
              <a:buNone/>
            </a:pPr>
            <a:r>
              <a:rPr lang="fr-FR" sz="1200" dirty="0" smtClean="0"/>
              <a:t>AVEZ PRÉSENTÉ LE DOCUMENT </a:t>
            </a:r>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7" name="Picture 2" descr="C:\Users\SPARE\Desktop\capture\image_2017040615055013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24" y="2323154"/>
            <a:ext cx="3785909" cy="2047667"/>
          </a:xfrm>
          <a:prstGeom prst="rect">
            <a:avLst/>
          </a:prstGeom>
          <a:noFill/>
          <a:extLst>
            <a:ext uri="{909E8E84-426E-40DD-AFC4-6F175D3DCCD1}">
              <a14:hiddenFill xmlns:a14="http://schemas.microsoft.com/office/drawing/2010/main">
                <a:solidFill>
                  <a:srgbClr val="FFFFFF"/>
                </a:solidFill>
              </a14:hiddenFill>
            </a:ext>
          </a:extLst>
        </p:spPr>
      </p:pic>
      <p:sp>
        <p:nvSpPr>
          <p:cNvPr id="8" name="Flèche vers le haut 7"/>
          <p:cNvSpPr/>
          <p:nvPr/>
        </p:nvSpPr>
        <p:spPr>
          <a:xfrm>
            <a:off x="3002783" y="4221088"/>
            <a:ext cx="312035" cy="4962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9" name="Flèche vers le haut 8"/>
          <p:cNvSpPr/>
          <p:nvPr/>
        </p:nvSpPr>
        <p:spPr>
          <a:xfrm>
            <a:off x="896550" y="3755911"/>
            <a:ext cx="390043"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10" name="Flèche droite 9"/>
          <p:cNvSpPr/>
          <p:nvPr/>
        </p:nvSpPr>
        <p:spPr>
          <a:xfrm>
            <a:off x="116463" y="2996953"/>
            <a:ext cx="624069" cy="470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pic>
        <p:nvPicPr>
          <p:cNvPr id="13" name="Picture 2" descr="C:\Users\SPARE\Desktop\capture\image_201704061506103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8199" y="2572702"/>
            <a:ext cx="3965208" cy="2144644"/>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vers le haut 13"/>
          <p:cNvSpPr/>
          <p:nvPr/>
        </p:nvSpPr>
        <p:spPr>
          <a:xfrm>
            <a:off x="7059234" y="3691701"/>
            <a:ext cx="390043" cy="7044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
        <p:nvSpPr>
          <p:cNvPr id="15" name="Flèche vers le haut 14"/>
          <p:cNvSpPr/>
          <p:nvPr/>
        </p:nvSpPr>
        <p:spPr>
          <a:xfrm>
            <a:off x="8697416" y="3467879"/>
            <a:ext cx="312035"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006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506" y="260648"/>
            <a:ext cx="8915400" cy="1143000"/>
          </a:xfrm>
        </p:spPr>
        <p:txBody>
          <a:bodyPr/>
          <a:lstStyle/>
          <a:p>
            <a:r>
              <a:rPr lang="fr-FR" dirty="0" smtClean="0"/>
              <a:t>                </a:t>
            </a:r>
            <a:br>
              <a:rPr lang="fr-FR" dirty="0" smtClean="0"/>
            </a:br>
            <a:r>
              <a:rPr lang="fr-FR" dirty="0" smtClean="0"/>
              <a:t> </a:t>
            </a:r>
            <a:br>
              <a:rPr lang="fr-FR" dirty="0" smtClean="0"/>
            </a:br>
            <a:r>
              <a:rPr lang="fr-FR" dirty="0" smtClean="0"/>
              <a:t>                         mode livret      </a:t>
            </a:r>
            <a:endParaRPr lang="fr-FR" dirty="0"/>
          </a:p>
        </p:txBody>
      </p:sp>
      <p:sp>
        <p:nvSpPr>
          <p:cNvPr id="3" name="Espace réservé du contenu 2"/>
          <p:cNvSpPr>
            <a:spLocks noGrp="1"/>
          </p:cNvSpPr>
          <p:nvPr>
            <p:ph sz="half" idx="1"/>
          </p:nvPr>
        </p:nvSpPr>
        <p:spPr/>
        <p:txBody>
          <a:bodyPr/>
          <a:lstStyle/>
          <a:p>
            <a:pPr marL="0" indent="0">
              <a:buNone/>
            </a:pPr>
            <a:r>
              <a:rPr lang="fr-FR" sz="1400" dirty="0" smtClean="0"/>
              <a:t>                        MODE COPIEUR</a:t>
            </a:r>
          </a:p>
          <a:p>
            <a:endParaRPr lang="fr-FR" sz="1200" dirty="0" smtClean="0"/>
          </a:p>
          <a:p>
            <a:endParaRPr lang="fr-FR" sz="1200" dirty="0"/>
          </a:p>
          <a:p>
            <a:pPr marL="0" indent="0">
              <a:buNone/>
            </a:pPr>
            <a:r>
              <a:rPr lang="fr-FR" sz="1200" dirty="0" smtClean="0"/>
              <a:t>CLIQUEZ SUR</a:t>
            </a:r>
            <a:endParaRPr lang="fr-FR" sz="1200" dirty="0"/>
          </a:p>
          <a:p>
            <a:pPr marL="0" indent="0">
              <a:buNone/>
            </a:pPr>
            <a:r>
              <a:rPr lang="fr-FR" sz="1200" dirty="0" smtClean="0"/>
              <a:t>RECHERCHE</a:t>
            </a:r>
          </a:p>
          <a:p>
            <a:pPr marL="0" indent="0">
              <a:buNone/>
            </a:pPr>
            <a:r>
              <a:rPr lang="fr-FR" sz="1200" dirty="0" smtClean="0"/>
              <a:t>FONCTION</a:t>
            </a:r>
            <a:endParaRPr lang="fr-FR" sz="1200" dirty="0"/>
          </a:p>
          <a:p>
            <a:endParaRPr lang="fr-FR" dirty="0" smtClean="0"/>
          </a:p>
          <a:p>
            <a:pPr marL="0" indent="0">
              <a:buNone/>
            </a:pPr>
            <a:endParaRPr lang="fr-FR" sz="1000" dirty="0"/>
          </a:p>
          <a:p>
            <a:pPr marL="0" indent="0">
              <a:buNone/>
            </a:pPr>
            <a:endParaRPr lang="fr-FR" sz="1000" dirty="0" smtClean="0"/>
          </a:p>
          <a:p>
            <a:pPr marL="0" indent="0">
              <a:buNone/>
            </a:pPr>
            <a:endParaRPr lang="fr-FR" sz="1000" dirty="0"/>
          </a:p>
          <a:p>
            <a:pPr marL="0" indent="0">
              <a:buNone/>
            </a:pPr>
            <a:r>
              <a:rPr lang="fr-FR" sz="1200" dirty="0"/>
              <a:t>TAPEZ LE NOM</a:t>
            </a:r>
          </a:p>
          <a:p>
            <a:pPr marL="0" indent="0">
              <a:buNone/>
            </a:pPr>
            <a:r>
              <a:rPr lang="fr-FR" sz="1200" dirty="0"/>
              <a:t>DE LA FONCTION</a:t>
            </a:r>
          </a:p>
          <a:p>
            <a:pPr marL="0" indent="0">
              <a:buNone/>
            </a:pPr>
            <a:r>
              <a:rPr lang="fr-FR" sz="1200" dirty="0"/>
              <a:t>EN </a:t>
            </a:r>
            <a:r>
              <a:rPr lang="fr-FR" sz="1200" dirty="0" smtClean="0"/>
              <a:t>COMMENÇANT</a:t>
            </a:r>
            <a:endParaRPr lang="fr-FR" sz="1200" dirty="0"/>
          </a:p>
          <a:p>
            <a:pPr marL="0" indent="0">
              <a:buNone/>
            </a:pPr>
            <a:r>
              <a:rPr lang="fr-FR" sz="1200" dirty="0"/>
              <a:t>PAR UNE </a:t>
            </a:r>
            <a:r>
              <a:rPr lang="fr-FR" sz="1200" dirty="0">
                <a:solidFill>
                  <a:srgbClr val="FF0000"/>
                </a:solidFill>
              </a:rPr>
              <a:t>MAJUSCULE</a:t>
            </a:r>
          </a:p>
          <a:p>
            <a:pPr marL="0" indent="0">
              <a:buNone/>
            </a:pPr>
            <a:r>
              <a:rPr lang="fr-FR" sz="1200" dirty="0"/>
              <a:t>EX </a:t>
            </a:r>
            <a:r>
              <a:rPr lang="fr-FR" sz="1200" dirty="0" smtClean="0"/>
              <a:t>Livret</a:t>
            </a:r>
            <a:endParaRPr lang="fr-FR" sz="1200" dirty="0"/>
          </a:p>
          <a:p>
            <a:pPr marL="0" indent="0">
              <a:buNone/>
            </a:pPr>
            <a:endParaRPr lang="fr-FR" sz="800" dirty="0"/>
          </a:p>
          <a:p>
            <a:pPr marL="0" indent="0">
              <a:buNone/>
            </a:pPr>
            <a:endParaRPr lang="fr-FR" sz="800" dirty="0"/>
          </a:p>
          <a:p>
            <a:pPr marL="0" indent="0">
              <a:buNone/>
            </a:pPr>
            <a:endParaRPr lang="fr-FR" sz="1000" dirty="0" smtClean="0"/>
          </a:p>
        </p:txBody>
      </p:sp>
      <p:sp>
        <p:nvSpPr>
          <p:cNvPr id="4" name="Espace réservé du contenu 3"/>
          <p:cNvSpPr>
            <a:spLocks noGrp="1"/>
          </p:cNvSpPr>
          <p:nvPr>
            <p:ph sz="half" idx="2"/>
          </p:nvPr>
        </p:nvSpPr>
        <p:spPr/>
        <p:txBody>
          <a:bodyPr/>
          <a:lstStyle/>
          <a:p>
            <a:pPr marL="0" indent="0">
              <a:buNone/>
            </a:pPr>
            <a:r>
              <a:rPr lang="fr-FR" sz="1200" dirty="0" smtClean="0"/>
              <a:t>                                                                                                                     </a:t>
            </a:r>
          </a:p>
          <a:p>
            <a:pPr marL="0" indent="0">
              <a:buNone/>
            </a:pPr>
            <a:endParaRPr lang="fr-FR" sz="1200" dirty="0"/>
          </a:p>
          <a:p>
            <a:pPr marL="0" indent="0">
              <a:buNone/>
            </a:pPr>
            <a:r>
              <a:rPr lang="fr-FR" sz="1200" dirty="0" smtClean="0"/>
              <a:t>OUI     ET      VALIDEZ </a:t>
            </a:r>
            <a:endParaRPr lang="fr-FR" sz="1200" dirty="0"/>
          </a:p>
          <a:p>
            <a:pPr marL="0" indent="0">
              <a:buNone/>
            </a:pPr>
            <a:r>
              <a:rPr lang="fr-FR" sz="1200" dirty="0" smtClean="0"/>
              <a:t>PLACEZ </a:t>
            </a:r>
            <a:r>
              <a:rPr lang="fr-FR" sz="1200" dirty="0"/>
              <a:t>EN SUITE VOS</a:t>
            </a:r>
          </a:p>
          <a:p>
            <a:pPr marL="0" indent="0">
              <a:buNone/>
            </a:pPr>
            <a:r>
              <a:rPr lang="fr-FR" sz="1200" dirty="0"/>
              <a:t>ORIGINAUX DANS LE</a:t>
            </a:r>
          </a:p>
          <a:p>
            <a:pPr marL="0" indent="0">
              <a:buNone/>
            </a:pPr>
            <a:r>
              <a:rPr lang="fr-FR" sz="1200" dirty="0" smtClean="0"/>
              <a:t>CHARGEUR</a:t>
            </a:r>
            <a:endParaRPr lang="fr-FR" sz="1200" dirty="0"/>
          </a:p>
          <a:p>
            <a:pPr marL="0" indent="0">
              <a:buNone/>
            </a:pPr>
            <a:r>
              <a:rPr lang="fr-FR" sz="1200" dirty="0" smtClean="0"/>
              <a:t> </a:t>
            </a:r>
          </a:p>
          <a:p>
            <a:pPr marL="0" indent="0">
              <a:buNone/>
            </a:pPr>
            <a:r>
              <a:rPr lang="fr-FR" sz="1200" dirty="0" smtClean="0"/>
              <a:t>CETTE ÉCRAN APPARAIT                                       </a:t>
            </a:r>
            <a:r>
              <a:rPr lang="fr-FR" sz="1200" dirty="0" err="1" smtClean="0"/>
              <a:t>aj</a:t>
            </a:r>
            <a:r>
              <a:rPr lang="fr-FR" sz="1200" dirty="0" smtClean="0"/>
              <a:t> </a:t>
            </a:r>
          </a:p>
          <a:p>
            <a:pPr marL="0" indent="0">
              <a:buNone/>
            </a:pPr>
            <a:r>
              <a:rPr lang="fr-FR" sz="1200" dirty="0" smtClean="0"/>
              <a:t>AJUSTEZ LES REGLAGES</a:t>
            </a:r>
            <a:endParaRPr lang="fr-FR" sz="1200" dirty="0"/>
          </a:p>
          <a:p>
            <a:pPr marL="0" indent="0">
              <a:buNone/>
            </a:pPr>
            <a:r>
              <a:rPr lang="fr-FR" sz="1200" dirty="0" smtClean="0"/>
              <a:t> GRACE AUX</a:t>
            </a:r>
          </a:p>
          <a:p>
            <a:pPr marL="0" indent="0">
              <a:buNone/>
            </a:pPr>
            <a:r>
              <a:rPr lang="fr-FR" sz="1200" dirty="0" smtClean="0"/>
              <a:t> RACCOURCIS DU BAS </a:t>
            </a:r>
          </a:p>
          <a:p>
            <a:pPr marL="0" indent="0">
              <a:buNone/>
            </a:pPr>
            <a:r>
              <a:rPr lang="fr-FR" sz="1200" dirty="0" smtClean="0"/>
              <a:t>D ÉCRAN</a:t>
            </a:r>
            <a:endParaRPr lang="fr-FR" sz="1200" dirty="0"/>
          </a:p>
          <a:p>
            <a:pPr marL="0" indent="0">
              <a:buNone/>
            </a:pPr>
            <a:endParaRPr lang="fr-FR" sz="1200" dirty="0"/>
          </a:p>
          <a:p>
            <a:pPr marL="0" indent="0">
              <a:buNone/>
            </a:pPr>
            <a:r>
              <a:rPr lang="fr-FR" sz="1200" dirty="0" smtClean="0"/>
              <a:t>EX papier A3</a:t>
            </a:r>
          </a:p>
          <a:p>
            <a:pPr marL="0" indent="0">
              <a:buNone/>
            </a:pPr>
            <a:endParaRPr lang="fr-FR" sz="1200" dirty="0"/>
          </a:p>
          <a:p>
            <a:endParaRPr lang="fr-FR" sz="1200" dirty="0" smtClean="0"/>
          </a:p>
          <a:p>
            <a:endParaRPr lang="fr-FR" dirty="0"/>
          </a:p>
        </p:txBody>
      </p:sp>
      <p:sp>
        <p:nvSpPr>
          <p:cNvPr id="5" name="Espace réservé du pied de page 4"/>
          <p:cNvSpPr>
            <a:spLocks noGrp="1"/>
          </p:cNvSpPr>
          <p:nvPr>
            <p:ph type="ftr" sz="quarter" idx="11"/>
          </p:nvPr>
        </p:nvSpPr>
        <p:spPr/>
        <p:txBody>
          <a:bodyPr/>
          <a:lstStyle/>
          <a:p>
            <a:r>
              <a:rPr lang="fr-BE" smtClean="0">
                <a:solidFill>
                  <a:prstClr val="black"/>
                </a:solidFill>
              </a:rPr>
              <a:t>TL</a:t>
            </a:r>
            <a:endParaRPr lang="fr-BE">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706" y="175307"/>
            <a:ext cx="2714400"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F:\capture\image_201704061505328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648" y="2204864"/>
            <a:ext cx="23296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PARE\Desktop\capture\image_201704061517011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648" y="3914984"/>
            <a:ext cx="23296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PARE\Desktop\capture\image_2017040615071838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3091" y="1904535"/>
            <a:ext cx="19968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PARE\Desktop\capture\image_2017040615072867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1269" y="3068936"/>
            <a:ext cx="19968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PARE\Desktop\capture\image_201704061507445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3091" y="4403804"/>
            <a:ext cx="1996800" cy="1080000"/>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vers le bas 6"/>
          <p:cNvSpPr/>
          <p:nvPr/>
        </p:nvSpPr>
        <p:spPr>
          <a:xfrm>
            <a:off x="3986452" y="1688511"/>
            <a:ext cx="312035"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6795295" y="4005064"/>
            <a:ext cx="185931" cy="143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haut 14"/>
          <p:cNvSpPr/>
          <p:nvPr/>
        </p:nvSpPr>
        <p:spPr>
          <a:xfrm>
            <a:off x="8146162" y="5419122"/>
            <a:ext cx="170219" cy="288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0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DUPLIQUER</a:t>
            </a:r>
            <a:br>
              <a:rPr lang="fr-FR" dirty="0" smtClean="0"/>
            </a:br>
            <a:r>
              <a:rPr lang="fr-FR" dirty="0" smtClean="0"/>
              <a:t>      UNE </a:t>
            </a:r>
            <a:br>
              <a:rPr lang="fr-FR" dirty="0" smtClean="0"/>
            </a:br>
            <a:r>
              <a:rPr lang="fr-FR" dirty="0"/>
              <a:t> </a:t>
            </a:r>
            <a:r>
              <a:rPr lang="fr-FR" dirty="0" smtClean="0"/>
              <a:t>   IMAGE</a:t>
            </a:r>
            <a:endParaRPr lang="fr-FR" dirty="0"/>
          </a:p>
        </p:txBody>
      </p:sp>
      <p:sp>
        <p:nvSpPr>
          <p:cNvPr id="3" name="Espace réservé du contenu 2"/>
          <p:cNvSpPr>
            <a:spLocks noGrp="1"/>
          </p:cNvSpPr>
          <p:nvPr>
            <p:ph sz="half" idx="1"/>
          </p:nvPr>
        </p:nvSpPr>
        <p:spPr/>
        <p:txBody>
          <a:bodyPr/>
          <a:lstStyle/>
          <a:p>
            <a:r>
              <a:rPr lang="fr-FR" sz="1200" dirty="0" smtClean="0"/>
              <a:t>COPIEZ PLUSIEURS FOIS UN ORIGINAL SUR LA MÊME PAGE</a:t>
            </a:r>
          </a:p>
          <a:p>
            <a:r>
              <a:rPr lang="fr-FR" sz="1200" dirty="0" smtClean="0"/>
              <a:t>SÉLECTIONNEZ  GRÂCE A LA TOUCHE APPLICATION (en bas a droite de l’écran ) la fonction Multi –images</a:t>
            </a:r>
          </a:p>
          <a:p>
            <a:r>
              <a:rPr lang="fr-FR" sz="1200" dirty="0" smtClean="0"/>
              <a:t>1 SÉLECTIONNEZ AVEC MARGE</a:t>
            </a:r>
          </a:p>
          <a:p>
            <a:r>
              <a:rPr lang="fr-FR" sz="1200" dirty="0" smtClean="0"/>
              <a:t>2 FORMAT PERSO</a:t>
            </a:r>
          </a:p>
          <a:p>
            <a:r>
              <a:rPr lang="fr-FR" sz="1200" dirty="0" smtClean="0"/>
              <a:t>3 RENTREZ LES DIMENSIONS DE VOTRE DOCUMENT PUIS PLACEZ LE EN HAUT À GAUCHE DE LA VITRE D EXPO .</a:t>
            </a:r>
            <a:endParaRPr lang="fr-FR" sz="1200"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93" y="3763999"/>
            <a:ext cx="3227842"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775" y="19271"/>
            <a:ext cx="4894459" cy="159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Users\SPARE\Desktop\capture\image_20170406150913795.pn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454366" y="1592384"/>
            <a:ext cx="3320561" cy="1795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PARE\Desktop\capture\image_2017040615092343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2614" y="3976615"/>
            <a:ext cx="3328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droite 6"/>
          <p:cNvSpPr/>
          <p:nvPr/>
        </p:nvSpPr>
        <p:spPr>
          <a:xfrm>
            <a:off x="584515" y="4293096"/>
            <a:ext cx="624069"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8" name="Flèche gauche 7"/>
          <p:cNvSpPr/>
          <p:nvPr/>
        </p:nvSpPr>
        <p:spPr>
          <a:xfrm>
            <a:off x="7273835" y="2420889"/>
            <a:ext cx="720581" cy="7011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9" name="Flèche gauche 8"/>
          <p:cNvSpPr/>
          <p:nvPr/>
        </p:nvSpPr>
        <p:spPr>
          <a:xfrm>
            <a:off x="8229364" y="4876616"/>
            <a:ext cx="624069" cy="496601"/>
          </a:xfrm>
          <a:prstGeom prst="leftArrow">
            <a:avLst>
              <a:gd name="adj1" fmla="val 50000"/>
              <a:gd name="adj2" fmla="val 92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15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NUMERISATION</a:t>
            </a:r>
            <a:endParaRPr lang="fr-FR" dirty="0"/>
          </a:p>
        </p:txBody>
      </p:sp>
      <p:sp>
        <p:nvSpPr>
          <p:cNvPr id="3" name="Espace réservé du contenu 2"/>
          <p:cNvSpPr>
            <a:spLocks noGrp="1"/>
          </p:cNvSpPr>
          <p:nvPr>
            <p:ph sz="half" idx="1"/>
          </p:nvPr>
        </p:nvSpPr>
        <p:spPr/>
        <p:txBody>
          <a:bodyPr/>
          <a:lstStyle/>
          <a:p>
            <a:r>
              <a:rPr lang="fr-FR" dirty="0" smtClean="0"/>
              <a:t>SCAN  EMAIL OU </a:t>
            </a:r>
          </a:p>
          <a:p>
            <a:pPr marL="0" indent="0">
              <a:buNone/>
            </a:pPr>
            <a:r>
              <a:rPr lang="fr-FR" dirty="0" smtClean="0"/>
              <a:t>SMB</a:t>
            </a:r>
          </a:p>
          <a:p>
            <a:pPr marL="0" indent="0">
              <a:buNone/>
            </a:pPr>
            <a:endParaRPr lang="fr-FR" dirty="0"/>
          </a:p>
        </p:txBody>
      </p:sp>
      <p:sp>
        <p:nvSpPr>
          <p:cNvPr id="4" name="Espace réservé du contenu 3"/>
          <p:cNvSpPr>
            <a:spLocks noGrp="1"/>
          </p:cNvSpPr>
          <p:nvPr>
            <p:ph sz="half" idx="2"/>
          </p:nvPr>
        </p:nvSpPr>
        <p:spPr/>
        <p:txBody>
          <a:bodyPr/>
          <a:lstStyle/>
          <a:p>
            <a:r>
              <a:rPr lang="fr-FR" dirty="0" smtClean="0"/>
              <a:t>SCAN CLEF USB</a:t>
            </a:r>
          </a:p>
          <a:p>
            <a:endParaRPr lang="fr-FR" dirty="0"/>
          </a:p>
        </p:txBody>
      </p:sp>
      <p:sp>
        <p:nvSpPr>
          <p:cNvPr id="5" name="Espace réservé du pied de page 4"/>
          <p:cNvSpPr>
            <a:spLocks noGrp="1"/>
          </p:cNvSpPr>
          <p:nvPr>
            <p:ph type="ftr" sz="quarter" idx="11"/>
          </p:nvPr>
        </p:nvSpPr>
        <p:spPr/>
        <p:txBody>
          <a:bodyPr/>
          <a:lstStyle/>
          <a:p>
            <a:r>
              <a:rPr lang="fr-BE" dirty="0" smtClean="0">
                <a:solidFill>
                  <a:prstClr val="black"/>
                </a:solidFill>
              </a:rPr>
              <a:t>TL</a:t>
            </a:r>
            <a:endParaRPr lang="fr-BE" dirty="0">
              <a:solidFill>
                <a:prstClr val="black"/>
              </a:solidFill>
            </a:endParaRPr>
          </a:p>
        </p:txBody>
      </p:sp>
      <p:sp>
        <p:nvSpPr>
          <p:cNvPr id="6" name="Espace réservé du numéro de diapositive 5"/>
          <p:cNvSpPr>
            <a:spLocks noGrp="1"/>
          </p:cNvSpPr>
          <p:nvPr>
            <p:ph type="sldNum" sz="quarter" idx="12"/>
          </p:nvPr>
        </p:nvSpPr>
        <p:spPr/>
        <p:txBody>
          <a:bodyPr/>
          <a:lstStyle/>
          <a:p>
            <a:endParaRPr lang="fr-BE"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63" y="2708920"/>
            <a:ext cx="4830004"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017" y="2672920"/>
            <a:ext cx="4555200" cy="26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gauche 7"/>
          <p:cNvSpPr/>
          <p:nvPr/>
        </p:nvSpPr>
        <p:spPr>
          <a:xfrm>
            <a:off x="8697416" y="4077072"/>
            <a:ext cx="858095"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t>RENOMMER</a:t>
            </a:r>
            <a:endParaRPr lang="fr-FR" sz="8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330" y="188641"/>
            <a:ext cx="187629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110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w="6350">
          <a:solidFill>
            <a:schemeClr val="bg1">
              <a:lumMod val="85000"/>
            </a:schemeClr>
          </a:solidFill>
          <a:prstDash val="dash"/>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716</Words>
  <Application>Microsoft Office PowerPoint</Application>
  <PresentationFormat>Format A4 (210 x 297 mm)</PresentationFormat>
  <Paragraphs>213</Paragraphs>
  <Slides>15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Symbol</vt:lpstr>
      <vt:lpstr>Larissa-Design</vt:lpstr>
      <vt:lpstr>KONICA MINOLTA</vt:lpstr>
      <vt:lpstr>SOMMAIRE</vt:lpstr>
      <vt:lpstr>                                        MODE COPIEUR</vt:lpstr>
      <vt:lpstr>                                LE ZOOM                                                    </vt:lpstr>
      <vt:lpstr>                                                                                                                                                  DEUX EN UN             </vt:lpstr>
      <vt:lpstr>RÉUSSIR SON RECTO VERSO</vt:lpstr>
      <vt:lpstr>                                            mode livret      </vt:lpstr>
      <vt:lpstr>DUPLIQUER       UNE      IMAGE</vt:lpstr>
      <vt:lpstr>NUMERISATION</vt:lpstr>
      <vt:lpstr>RENOMMER VOTRE FICHIER SCAN</vt:lpstr>
      <vt:lpstr>Comment générer plusieurs fichiers ou pièces                                             jointes</vt:lpstr>
      <vt:lpstr>Comment scanner un document de plusieurs centaines de pages ou de plusieurs pages ne pouvant pas passer par le chargeur</vt:lpstr>
      <vt:lpstr>Scanner et copier en même temps un document</vt:lpstr>
      <vt:lpstr>                   Suppression des pages vierges</vt:lpstr>
      <vt:lpstr>POUR PLUS D INFORMATIONS REJOIGNEZ NOUS http://www.premierspas-konicaminolta.fr/accueil/demarrage/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TUTORIEL KONICA MINOLTA</dc:title>
  <dc:creator>Landriau, Tristan</dc:creator>
  <cp:lastModifiedBy>Landriau, Tristan</cp:lastModifiedBy>
  <cp:revision>50</cp:revision>
  <cp:lastPrinted>2021-06-15T09:09:59Z</cp:lastPrinted>
  <dcterms:created xsi:type="dcterms:W3CDTF">2018-10-30T10:01:11Z</dcterms:created>
  <dcterms:modified xsi:type="dcterms:W3CDTF">2021-06-15T13:53:43Z</dcterms:modified>
</cp:coreProperties>
</file>