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</p:sldMasterIdLst>
  <p:notesMasterIdLst>
    <p:notesMasterId r:id="rId22"/>
  </p:notesMasterIdLst>
  <p:handoutMasterIdLst>
    <p:handoutMasterId r:id="rId23"/>
  </p:handoutMasterIdLst>
  <p:sldIdLst>
    <p:sldId id="267" r:id="rId7"/>
    <p:sldId id="278" r:id="rId8"/>
    <p:sldId id="268" r:id="rId9"/>
    <p:sldId id="264" r:id="rId10"/>
    <p:sldId id="269" r:id="rId11"/>
    <p:sldId id="256" r:id="rId12"/>
    <p:sldId id="259" r:id="rId13"/>
    <p:sldId id="274" r:id="rId14"/>
    <p:sldId id="270" r:id="rId15"/>
    <p:sldId id="271" r:id="rId16"/>
    <p:sldId id="272" r:id="rId17"/>
    <p:sldId id="273" r:id="rId18"/>
    <p:sldId id="276" r:id="rId19"/>
    <p:sldId id="277" r:id="rId20"/>
    <p:sldId id="275" r:id="rId21"/>
  </p:sldIdLst>
  <p:sldSz cx="9144000" cy="6858000" type="screen4x3"/>
  <p:notesSz cx="10234613" cy="7099300"/>
  <p:defaultTextStyle>
    <a:defPPr>
      <a:defRPr lang="fr-FR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>
        <p:scale>
          <a:sx n="114" d="100"/>
          <a:sy n="114" d="100"/>
        </p:scale>
        <p:origin x="-12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hrodite\patrimoine\P&#244;le%20Maitrise%20d'Ouvrage%20Travaux\Op&#233;rations%20de%20restructuration%20et%20r&#233;novation\TOUS%20BATIMENTS\ACCESSIBILITE\9-AdAP%202014-015\3-Phase%202%20Strat&#233;gie\REndu%20-%20Sc&#233;narios\0-RENDU%20ATMO\Ad'Ap_Aide%20&#224;%20la%20d&#233;cision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hrodite\patrimoine\P&#244;le%20Maitrise%20d'Ouvrage%20Travaux\Op&#233;rations%20de%20restructuration%20et%20r&#233;novation\TOUS%20BATIMENTS\ACCESSIBILITE\9-AdAP%202014-015\3-Phase%202%20Strat&#233;gie\REndu%20-%20Sc&#233;narios\0-RENDU%20ATMO\Ad'Ap_Aide%20&#224;%20la%20d&#233;cision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Coût et gain d'accessibilité - Scénario N°2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'Coût et Gain'!$B$10</c:f>
              <c:strCache>
                <c:ptCount val="1"/>
                <c:pt idx="0">
                  <c:v>Coût global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'Coût et Gain'!$A$11:$A$15</c:f>
              <c:strCache>
                <c:ptCount val="5"/>
                <c:pt idx="0">
                  <c:v>1ère période - 1ère année</c:v>
                </c:pt>
                <c:pt idx="1">
                  <c:v>1ère période - 2ème année</c:v>
                </c:pt>
                <c:pt idx="2">
                  <c:v>1ère période - 3ème année</c:v>
                </c:pt>
                <c:pt idx="3">
                  <c:v>2ème période</c:v>
                </c:pt>
                <c:pt idx="4">
                  <c:v>3ème période</c:v>
                </c:pt>
              </c:strCache>
            </c:strRef>
          </c:cat>
          <c:val>
            <c:numRef>
              <c:f>'Coût et Gain'!$B$11:$B$15</c:f>
              <c:numCache>
                <c:formatCode>#,##0\ "€"</c:formatCode>
                <c:ptCount val="5"/>
                <c:pt idx="0">
                  <c:v>509740</c:v>
                </c:pt>
                <c:pt idx="1">
                  <c:v>545962</c:v>
                </c:pt>
                <c:pt idx="2">
                  <c:v>529456</c:v>
                </c:pt>
                <c:pt idx="3">
                  <c:v>1383570</c:v>
                </c:pt>
                <c:pt idx="4">
                  <c:v>1598224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91552"/>
        <c:axId val="67193088"/>
      </c:barChart>
      <c:lineChart>
        <c:grouping val="standard"/>
        <c:varyColors val="0"/>
        <c:ser>
          <c:idx val="1"/>
          <c:order val="1"/>
          <c:tx>
            <c:strRef>
              <c:f>'Coût et Gain'!$C$10</c:f>
              <c:strCache>
                <c:ptCount val="1"/>
                <c:pt idx="0">
                  <c:v>Gain d'accessibilité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'Coût et Gain'!$A$11:$A$15</c:f>
              <c:strCache>
                <c:ptCount val="5"/>
                <c:pt idx="0">
                  <c:v>1ère période - 1ère année</c:v>
                </c:pt>
                <c:pt idx="1">
                  <c:v>1ère période - 2ème année</c:v>
                </c:pt>
                <c:pt idx="2">
                  <c:v>1ère période - 3ème année</c:v>
                </c:pt>
                <c:pt idx="3">
                  <c:v>2ème période</c:v>
                </c:pt>
                <c:pt idx="4">
                  <c:v>3ème période</c:v>
                </c:pt>
              </c:strCache>
            </c:strRef>
          </c:cat>
          <c:val>
            <c:numRef>
              <c:f>'Coût et Gain'!$C$11:$C$15</c:f>
              <c:numCache>
                <c:formatCode>0%</c:formatCode>
                <c:ptCount val="5"/>
                <c:pt idx="0">
                  <c:v>0.11</c:v>
                </c:pt>
                <c:pt idx="1">
                  <c:v>0.12</c:v>
                </c:pt>
                <c:pt idx="2">
                  <c:v>0.12</c:v>
                </c:pt>
                <c:pt idx="3">
                  <c:v>0.3</c:v>
                </c:pt>
                <c:pt idx="4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04608"/>
        <c:axId val="67203072"/>
      </c:lineChart>
      <c:catAx>
        <c:axId val="6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93088"/>
        <c:crosses val="autoZero"/>
        <c:auto val="1"/>
        <c:lblAlgn val="ctr"/>
        <c:lblOffset val="100"/>
        <c:noMultiLvlLbl val="0"/>
      </c:catAx>
      <c:valAx>
        <c:axId val="671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191552"/>
        <c:crosses val="autoZero"/>
        <c:crossBetween val="between"/>
      </c:valAx>
      <c:valAx>
        <c:axId val="6720307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204608"/>
        <c:crosses val="max"/>
        <c:crossBetween val="between"/>
      </c:valAx>
      <c:catAx>
        <c:axId val="6720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03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Coût</a:t>
            </a:r>
            <a:r>
              <a:rPr lang="fr-FR" baseline="0"/>
              <a:t> par bâtiment par période - Scénario N°2 - Nanterre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'Coût-Bât-Période - Sc N°2'!$A$2</c:f>
              <c:strCache>
                <c:ptCount val="1"/>
                <c:pt idx="0">
                  <c:v>Coût des opérations 1ère période - 1ère année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'Coût-Bât-Période - Sc N°2'!$B$1:$V$1</c:f>
              <c:strCache>
                <c:ptCount val="21"/>
                <c:pt idx="0">
                  <c:v>Bâtiment A</c:v>
                </c:pt>
                <c:pt idx="1">
                  <c:v>Bâtiment B</c:v>
                </c:pt>
                <c:pt idx="2">
                  <c:v>Bâtiment BSL</c:v>
                </c:pt>
                <c:pt idx="3">
                  <c:v>Bâtiment C</c:v>
                </c:pt>
                <c:pt idx="4">
                  <c:v>Bâtiment CSU</c:v>
                </c:pt>
                <c:pt idx="5">
                  <c:v>Bâtiment D</c:v>
                </c:pt>
                <c:pt idx="6">
                  <c:v>Bâtiment DD</c:v>
                </c:pt>
                <c:pt idx="7">
                  <c:v>Bâtiment E</c:v>
                </c:pt>
                <c:pt idx="8">
                  <c:v>Bâtiment F</c:v>
                </c:pt>
                <c:pt idx="9">
                  <c:v>Bâtiment G</c:v>
                </c:pt>
                <c:pt idx="10">
                  <c:v>Bâtiment H</c:v>
                </c:pt>
                <c:pt idx="11">
                  <c:v>Bâtiment I</c:v>
                </c:pt>
                <c:pt idx="12">
                  <c:v>Bâtiment L</c:v>
                </c:pt>
                <c:pt idx="13">
                  <c:v>Bâtiment M</c:v>
                </c:pt>
                <c:pt idx="14">
                  <c:v>Bâtiment MAE</c:v>
                </c:pt>
                <c:pt idx="15">
                  <c:v>Bâtiment N</c:v>
                </c:pt>
                <c:pt idx="16">
                  <c:v>Bâtiment S</c:v>
                </c:pt>
                <c:pt idx="17">
                  <c:v>Bâtiment T</c:v>
                </c:pt>
                <c:pt idx="18">
                  <c:v>Bâtiment V</c:v>
                </c:pt>
                <c:pt idx="19">
                  <c:v>BU / BDIC</c:v>
                </c:pt>
                <c:pt idx="20">
                  <c:v>Cheminements extérieurs</c:v>
                </c:pt>
              </c:strCache>
            </c:strRef>
          </c:cat>
          <c:val>
            <c:numRef>
              <c:f>'Coût-Bât-Période - Sc N°2'!$B$2:$V$2</c:f>
              <c:numCache>
                <c:formatCode>General</c:formatCode>
                <c:ptCount val="21"/>
                <c:pt idx="0" formatCode="#,##0\ &quot;€&quot;">
                  <c:v>53370</c:v>
                </c:pt>
                <c:pt idx="6" formatCode="#,##0\ &quot;€&quot;">
                  <c:v>4780</c:v>
                </c:pt>
                <c:pt idx="19" formatCode="#,##0\ &quot;€&quot;">
                  <c:v>35320</c:v>
                </c:pt>
                <c:pt idx="20" formatCode="#,##0\ &quot;€&quot;">
                  <c:v>342450</c:v>
                </c:pt>
              </c:numCache>
            </c:numRef>
          </c:val>
        </c:ser>
        <c:ser>
          <c:idx val="1"/>
          <c:order val="1"/>
          <c:tx>
            <c:strRef>
              <c:f>'Coût-Bât-Période - Sc N°2'!$A$3</c:f>
              <c:strCache>
                <c:ptCount val="1"/>
                <c:pt idx="0">
                  <c:v>Coût des opérations 1ère période - 2ème année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'Coût-Bât-Période - Sc N°2'!$B$1:$V$1</c:f>
              <c:strCache>
                <c:ptCount val="21"/>
                <c:pt idx="0">
                  <c:v>Bâtiment A</c:v>
                </c:pt>
                <c:pt idx="1">
                  <c:v>Bâtiment B</c:v>
                </c:pt>
                <c:pt idx="2">
                  <c:v>Bâtiment BSL</c:v>
                </c:pt>
                <c:pt idx="3">
                  <c:v>Bâtiment C</c:v>
                </c:pt>
                <c:pt idx="4">
                  <c:v>Bâtiment CSU</c:v>
                </c:pt>
                <c:pt idx="5">
                  <c:v>Bâtiment D</c:v>
                </c:pt>
                <c:pt idx="6">
                  <c:v>Bâtiment DD</c:v>
                </c:pt>
                <c:pt idx="7">
                  <c:v>Bâtiment E</c:v>
                </c:pt>
                <c:pt idx="8">
                  <c:v>Bâtiment F</c:v>
                </c:pt>
                <c:pt idx="9">
                  <c:v>Bâtiment G</c:v>
                </c:pt>
                <c:pt idx="10">
                  <c:v>Bâtiment H</c:v>
                </c:pt>
                <c:pt idx="11">
                  <c:v>Bâtiment I</c:v>
                </c:pt>
                <c:pt idx="12">
                  <c:v>Bâtiment L</c:v>
                </c:pt>
                <c:pt idx="13">
                  <c:v>Bâtiment M</c:v>
                </c:pt>
                <c:pt idx="14">
                  <c:v>Bâtiment MAE</c:v>
                </c:pt>
                <c:pt idx="15">
                  <c:v>Bâtiment N</c:v>
                </c:pt>
                <c:pt idx="16">
                  <c:v>Bâtiment S</c:v>
                </c:pt>
                <c:pt idx="17">
                  <c:v>Bâtiment T</c:v>
                </c:pt>
                <c:pt idx="18">
                  <c:v>Bâtiment V</c:v>
                </c:pt>
                <c:pt idx="19">
                  <c:v>BU / BDIC</c:v>
                </c:pt>
                <c:pt idx="20">
                  <c:v>Cheminements extérieurs</c:v>
                </c:pt>
              </c:strCache>
            </c:strRef>
          </c:cat>
          <c:val>
            <c:numRef>
              <c:f>'Coût-Bât-Période - Sc N°2'!$B$3:$V$3</c:f>
              <c:numCache>
                <c:formatCode>General</c:formatCode>
                <c:ptCount val="21"/>
                <c:pt idx="3" formatCode="#,##0\ &quot;€&quot;">
                  <c:v>21640</c:v>
                </c:pt>
                <c:pt idx="5" formatCode="#,##0\ &quot;€&quot;">
                  <c:v>28730</c:v>
                </c:pt>
                <c:pt idx="8" formatCode="#,##0\ &quot;€&quot;">
                  <c:v>93080</c:v>
                </c:pt>
                <c:pt idx="9" formatCode="#,##0\ &quot;€&quot;">
                  <c:v>72540</c:v>
                </c:pt>
                <c:pt idx="18" formatCode="#,##0\ &quot;€&quot;">
                  <c:v>2190</c:v>
                </c:pt>
                <c:pt idx="19" formatCode="#,##0\ &quot;€&quot;">
                  <c:v>258052</c:v>
                </c:pt>
              </c:numCache>
            </c:numRef>
          </c:val>
        </c:ser>
        <c:ser>
          <c:idx val="2"/>
          <c:order val="2"/>
          <c:tx>
            <c:strRef>
              <c:f>'Coût-Bât-Période - Sc N°2'!$A$4</c:f>
              <c:strCache>
                <c:ptCount val="1"/>
                <c:pt idx="0">
                  <c:v>Coût des opérations 1ère période - 3ème année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'Coût-Bât-Période - Sc N°2'!$B$1:$V$1</c:f>
              <c:strCache>
                <c:ptCount val="21"/>
                <c:pt idx="0">
                  <c:v>Bâtiment A</c:v>
                </c:pt>
                <c:pt idx="1">
                  <c:v>Bâtiment B</c:v>
                </c:pt>
                <c:pt idx="2">
                  <c:v>Bâtiment BSL</c:v>
                </c:pt>
                <c:pt idx="3">
                  <c:v>Bâtiment C</c:v>
                </c:pt>
                <c:pt idx="4">
                  <c:v>Bâtiment CSU</c:v>
                </c:pt>
                <c:pt idx="5">
                  <c:v>Bâtiment D</c:v>
                </c:pt>
                <c:pt idx="6">
                  <c:v>Bâtiment DD</c:v>
                </c:pt>
                <c:pt idx="7">
                  <c:v>Bâtiment E</c:v>
                </c:pt>
                <c:pt idx="8">
                  <c:v>Bâtiment F</c:v>
                </c:pt>
                <c:pt idx="9">
                  <c:v>Bâtiment G</c:v>
                </c:pt>
                <c:pt idx="10">
                  <c:v>Bâtiment H</c:v>
                </c:pt>
                <c:pt idx="11">
                  <c:v>Bâtiment I</c:v>
                </c:pt>
                <c:pt idx="12">
                  <c:v>Bâtiment L</c:v>
                </c:pt>
                <c:pt idx="13">
                  <c:v>Bâtiment M</c:v>
                </c:pt>
                <c:pt idx="14">
                  <c:v>Bâtiment MAE</c:v>
                </c:pt>
                <c:pt idx="15">
                  <c:v>Bâtiment N</c:v>
                </c:pt>
                <c:pt idx="16">
                  <c:v>Bâtiment S</c:v>
                </c:pt>
                <c:pt idx="17">
                  <c:v>Bâtiment T</c:v>
                </c:pt>
                <c:pt idx="18">
                  <c:v>Bâtiment V</c:v>
                </c:pt>
                <c:pt idx="19">
                  <c:v>BU / BDIC</c:v>
                </c:pt>
                <c:pt idx="20">
                  <c:v>Cheminements extérieurs</c:v>
                </c:pt>
              </c:strCache>
            </c:strRef>
          </c:cat>
          <c:val>
            <c:numRef>
              <c:f>'Coût-Bât-Période - Sc N°2'!$B$4:$V$4</c:f>
              <c:numCache>
                <c:formatCode>#,##0\ "€"</c:formatCode>
                <c:ptCount val="21"/>
                <c:pt idx="1">
                  <c:v>50930</c:v>
                </c:pt>
                <c:pt idx="7">
                  <c:v>20070</c:v>
                </c:pt>
                <c:pt idx="12">
                  <c:v>18090</c:v>
                </c:pt>
                <c:pt idx="14">
                  <c:v>21070</c:v>
                </c:pt>
                <c:pt idx="19">
                  <c:v>134676</c:v>
                </c:pt>
              </c:numCache>
            </c:numRef>
          </c:val>
        </c:ser>
        <c:ser>
          <c:idx val="3"/>
          <c:order val="3"/>
          <c:tx>
            <c:strRef>
              <c:f>'Coût-Bât-Période - Sc N°2'!$A$5</c:f>
              <c:strCache>
                <c:ptCount val="1"/>
                <c:pt idx="0">
                  <c:v>Coût des opérations 2ème période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'Coût-Bât-Période - Sc N°2'!$B$1:$V$1</c:f>
              <c:strCache>
                <c:ptCount val="21"/>
                <c:pt idx="0">
                  <c:v>Bâtiment A</c:v>
                </c:pt>
                <c:pt idx="1">
                  <c:v>Bâtiment B</c:v>
                </c:pt>
                <c:pt idx="2">
                  <c:v>Bâtiment BSL</c:v>
                </c:pt>
                <c:pt idx="3">
                  <c:v>Bâtiment C</c:v>
                </c:pt>
                <c:pt idx="4">
                  <c:v>Bâtiment CSU</c:v>
                </c:pt>
                <c:pt idx="5">
                  <c:v>Bâtiment D</c:v>
                </c:pt>
                <c:pt idx="6">
                  <c:v>Bâtiment DD</c:v>
                </c:pt>
                <c:pt idx="7">
                  <c:v>Bâtiment E</c:v>
                </c:pt>
                <c:pt idx="8">
                  <c:v>Bâtiment F</c:v>
                </c:pt>
                <c:pt idx="9">
                  <c:v>Bâtiment G</c:v>
                </c:pt>
                <c:pt idx="10">
                  <c:v>Bâtiment H</c:v>
                </c:pt>
                <c:pt idx="11">
                  <c:v>Bâtiment I</c:v>
                </c:pt>
                <c:pt idx="12">
                  <c:v>Bâtiment L</c:v>
                </c:pt>
                <c:pt idx="13">
                  <c:v>Bâtiment M</c:v>
                </c:pt>
                <c:pt idx="14">
                  <c:v>Bâtiment MAE</c:v>
                </c:pt>
                <c:pt idx="15">
                  <c:v>Bâtiment N</c:v>
                </c:pt>
                <c:pt idx="16">
                  <c:v>Bâtiment S</c:v>
                </c:pt>
                <c:pt idx="17">
                  <c:v>Bâtiment T</c:v>
                </c:pt>
                <c:pt idx="18">
                  <c:v>Bâtiment V</c:v>
                </c:pt>
                <c:pt idx="19">
                  <c:v>BU / BDIC</c:v>
                </c:pt>
                <c:pt idx="20">
                  <c:v>Cheminements extérieurs</c:v>
                </c:pt>
              </c:strCache>
            </c:strRef>
          </c:cat>
          <c:val>
            <c:numRef>
              <c:f>'Coût-Bât-Période - Sc N°2'!$B$5:$V$5</c:f>
              <c:numCache>
                <c:formatCode>General</c:formatCode>
                <c:ptCount val="21"/>
                <c:pt idx="3" formatCode="#,##0\ &quot;€&quot;">
                  <c:v>156650</c:v>
                </c:pt>
                <c:pt idx="5" formatCode="#,##0\ &quot;€&quot;">
                  <c:v>171960</c:v>
                </c:pt>
                <c:pt idx="6" formatCode="#,##0\ &quot;€&quot;">
                  <c:v>103070</c:v>
                </c:pt>
                <c:pt idx="7" formatCode="#,##0\ &quot;€&quot;">
                  <c:v>158430</c:v>
                </c:pt>
                <c:pt idx="8" formatCode="#,##0\ &quot;€&quot;">
                  <c:v>267390</c:v>
                </c:pt>
                <c:pt idx="14" formatCode="#,##0\ &quot;€&quot;">
                  <c:v>160850</c:v>
                </c:pt>
                <c:pt idx="16" formatCode="#,##0\ &quot;€&quot;">
                  <c:v>111680</c:v>
                </c:pt>
                <c:pt idx="18" formatCode="#,##0\ &quot;€&quot;">
                  <c:v>145840</c:v>
                </c:pt>
              </c:numCache>
            </c:numRef>
          </c:val>
        </c:ser>
        <c:ser>
          <c:idx val="4"/>
          <c:order val="4"/>
          <c:tx>
            <c:strRef>
              <c:f>'Coût-Bât-Période - Sc N°2'!$A$6</c:f>
              <c:strCache>
                <c:ptCount val="1"/>
                <c:pt idx="0">
                  <c:v>Coût des opérations 3ème période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'Coût-Bât-Période - Sc N°2'!$B$1:$V$1</c:f>
              <c:strCache>
                <c:ptCount val="21"/>
                <c:pt idx="0">
                  <c:v>Bâtiment A</c:v>
                </c:pt>
                <c:pt idx="1">
                  <c:v>Bâtiment B</c:v>
                </c:pt>
                <c:pt idx="2">
                  <c:v>Bâtiment BSL</c:v>
                </c:pt>
                <c:pt idx="3">
                  <c:v>Bâtiment C</c:v>
                </c:pt>
                <c:pt idx="4">
                  <c:v>Bâtiment CSU</c:v>
                </c:pt>
                <c:pt idx="5">
                  <c:v>Bâtiment D</c:v>
                </c:pt>
                <c:pt idx="6">
                  <c:v>Bâtiment DD</c:v>
                </c:pt>
                <c:pt idx="7">
                  <c:v>Bâtiment E</c:v>
                </c:pt>
                <c:pt idx="8">
                  <c:v>Bâtiment F</c:v>
                </c:pt>
                <c:pt idx="9">
                  <c:v>Bâtiment G</c:v>
                </c:pt>
                <c:pt idx="10">
                  <c:v>Bâtiment H</c:v>
                </c:pt>
                <c:pt idx="11">
                  <c:v>Bâtiment I</c:v>
                </c:pt>
                <c:pt idx="12">
                  <c:v>Bâtiment L</c:v>
                </c:pt>
                <c:pt idx="13">
                  <c:v>Bâtiment M</c:v>
                </c:pt>
                <c:pt idx="14">
                  <c:v>Bâtiment MAE</c:v>
                </c:pt>
                <c:pt idx="15">
                  <c:v>Bâtiment N</c:v>
                </c:pt>
                <c:pt idx="16">
                  <c:v>Bâtiment S</c:v>
                </c:pt>
                <c:pt idx="17">
                  <c:v>Bâtiment T</c:v>
                </c:pt>
                <c:pt idx="18">
                  <c:v>Bâtiment V</c:v>
                </c:pt>
                <c:pt idx="19">
                  <c:v>BU / BDIC</c:v>
                </c:pt>
                <c:pt idx="20">
                  <c:v>Cheminements extérieurs</c:v>
                </c:pt>
              </c:strCache>
            </c:strRef>
          </c:cat>
          <c:val>
            <c:numRef>
              <c:f>'Coût-Bât-Période - Sc N°2'!$B$6:$V$6</c:f>
              <c:numCache>
                <c:formatCode>#,##0\ "€"</c:formatCode>
                <c:ptCount val="21"/>
                <c:pt idx="0">
                  <c:v>125770</c:v>
                </c:pt>
                <c:pt idx="1">
                  <c:v>278440</c:v>
                </c:pt>
                <c:pt idx="2">
                  <c:v>176530</c:v>
                </c:pt>
                <c:pt idx="4">
                  <c:v>73630</c:v>
                </c:pt>
                <c:pt idx="9">
                  <c:v>445110</c:v>
                </c:pt>
                <c:pt idx="10">
                  <c:v>65800</c:v>
                </c:pt>
                <c:pt idx="11">
                  <c:v>24800</c:v>
                </c:pt>
                <c:pt idx="12">
                  <c:v>90870</c:v>
                </c:pt>
                <c:pt idx="13">
                  <c:v>43700</c:v>
                </c:pt>
                <c:pt idx="15">
                  <c:v>56640</c:v>
                </c:pt>
                <c:pt idx="17">
                  <c:v>62680</c:v>
                </c:pt>
                <c:pt idx="19">
                  <c:v>150384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878720"/>
        <c:axId val="72896896"/>
      </c:barChart>
      <c:catAx>
        <c:axId val="7287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896896"/>
        <c:crosses val="autoZero"/>
        <c:auto val="1"/>
        <c:lblAlgn val="ctr"/>
        <c:lblOffset val="100"/>
        <c:noMultiLvlLbl val="0"/>
      </c:catAx>
      <c:valAx>
        <c:axId val="72896896"/>
        <c:scaling>
          <c:orientation val="minMax"/>
          <c:max val="4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8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F86AE-9A9D-433E-B8D6-D50C9808EC8C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</dgm:pt>
    <dgm:pt modelId="{7A118E2D-EA91-48E9-9F8E-A84414233993}">
      <dgm:prSet phldrT="[Texte]"/>
      <dgm:spPr/>
      <dgm:t>
        <a:bodyPr/>
        <a:lstStyle/>
        <a:p>
          <a:endParaRPr lang="fr-FR" dirty="0"/>
        </a:p>
      </dgm:t>
    </dgm:pt>
    <dgm:pt modelId="{1FF81438-FBFE-409D-8189-A18EF3B28F52}" type="parTrans" cxnId="{DAD8A5DA-6EAC-4693-AB57-B0A8E347A61C}">
      <dgm:prSet/>
      <dgm:spPr/>
      <dgm:t>
        <a:bodyPr/>
        <a:lstStyle/>
        <a:p>
          <a:endParaRPr lang="fr-FR"/>
        </a:p>
      </dgm:t>
    </dgm:pt>
    <dgm:pt modelId="{21ECE418-0E5B-4CCB-8C60-94649993B6E1}" type="sibTrans" cxnId="{DAD8A5DA-6EAC-4693-AB57-B0A8E347A61C}">
      <dgm:prSet/>
      <dgm:spPr/>
      <dgm:t>
        <a:bodyPr/>
        <a:lstStyle/>
        <a:p>
          <a:endParaRPr lang="fr-FR"/>
        </a:p>
      </dgm:t>
    </dgm:pt>
    <dgm:pt modelId="{A5D038AD-F18F-4D4F-8DCD-53FF07DC6AFA}">
      <dgm:prSet phldrT="[Texte]"/>
      <dgm:spPr/>
      <dgm:t>
        <a:bodyPr/>
        <a:lstStyle/>
        <a:p>
          <a:endParaRPr lang="fr-FR" dirty="0"/>
        </a:p>
      </dgm:t>
    </dgm:pt>
    <dgm:pt modelId="{D4D1C651-3272-4F60-8B37-B1161771B085}" type="parTrans" cxnId="{9BBAE489-3DE1-4990-A348-8DE019122915}">
      <dgm:prSet/>
      <dgm:spPr/>
      <dgm:t>
        <a:bodyPr/>
        <a:lstStyle/>
        <a:p>
          <a:endParaRPr lang="fr-FR"/>
        </a:p>
      </dgm:t>
    </dgm:pt>
    <dgm:pt modelId="{CF33975A-0DB2-4F66-B997-66D066C9780D}" type="sibTrans" cxnId="{9BBAE489-3DE1-4990-A348-8DE019122915}">
      <dgm:prSet/>
      <dgm:spPr/>
      <dgm:t>
        <a:bodyPr/>
        <a:lstStyle/>
        <a:p>
          <a:endParaRPr lang="fr-FR"/>
        </a:p>
      </dgm:t>
    </dgm:pt>
    <dgm:pt modelId="{C242DDB2-16E4-4872-9A95-E59AF9CA27E1}">
      <dgm:prSet phldrT="[Texte]"/>
      <dgm:spPr/>
      <dgm:t>
        <a:bodyPr/>
        <a:lstStyle/>
        <a:p>
          <a:endParaRPr lang="fr-FR" dirty="0"/>
        </a:p>
      </dgm:t>
    </dgm:pt>
    <dgm:pt modelId="{D544B86A-AB02-47E9-B57A-3C68E1835D15}" type="parTrans" cxnId="{E1022AC1-7949-45A8-98B2-8EECA19195F6}">
      <dgm:prSet/>
      <dgm:spPr/>
      <dgm:t>
        <a:bodyPr/>
        <a:lstStyle/>
        <a:p>
          <a:endParaRPr lang="fr-FR"/>
        </a:p>
      </dgm:t>
    </dgm:pt>
    <dgm:pt modelId="{C9F154FB-DD8F-4F20-9B7E-728EBB2D0408}" type="sibTrans" cxnId="{E1022AC1-7949-45A8-98B2-8EECA19195F6}">
      <dgm:prSet/>
      <dgm:spPr/>
      <dgm:t>
        <a:bodyPr/>
        <a:lstStyle/>
        <a:p>
          <a:endParaRPr lang="fr-FR"/>
        </a:p>
      </dgm:t>
    </dgm:pt>
    <dgm:pt modelId="{FF58A91C-7F00-4B96-BFAE-42B07673B676}">
      <dgm:prSet phldrT="[Texte]" custT="1"/>
      <dgm:spPr/>
      <dgm:t>
        <a:bodyPr/>
        <a:lstStyle/>
        <a:p>
          <a:endParaRPr lang="fr-FR" sz="1600" dirty="0"/>
        </a:p>
      </dgm:t>
    </dgm:pt>
    <dgm:pt modelId="{A6377065-A05A-4991-AB25-AD5861D8C8B7}" type="sibTrans" cxnId="{FB905494-53CE-48C0-A48C-FC497722B855}">
      <dgm:prSet/>
      <dgm:spPr/>
      <dgm:t>
        <a:bodyPr/>
        <a:lstStyle/>
        <a:p>
          <a:endParaRPr lang="fr-FR"/>
        </a:p>
      </dgm:t>
    </dgm:pt>
    <dgm:pt modelId="{E09E943D-76C2-423E-AE79-8BAD1A1FEC32}" type="parTrans" cxnId="{FB905494-53CE-48C0-A48C-FC497722B855}">
      <dgm:prSet/>
      <dgm:spPr/>
      <dgm:t>
        <a:bodyPr/>
        <a:lstStyle/>
        <a:p>
          <a:endParaRPr lang="fr-FR"/>
        </a:p>
      </dgm:t>
    </dgm:pt>
    <dgm:pt modelId="{F13F4293-DB5C-4272-8450-B55EF4D8561F}">
      <dgm:prSet phldrT="[Texte]"/>
      <dgm:spPr/>
      <dgm:t>
        <a:bodyPr/>
        <a:lstStyle/>
        <a:p>
          <a:endParaRPr lang="fr-FR" dirty="0"/>
        </a:p>
      </dgm:t>
    </dgm:pt>
    <dgm:pt modelId="{99E8039D-70C1-4A4E-AB75-AB39D9DA138C}" type="parTrans" cxnId="{135DE001-46AC-4354-966E-7ECE559A7E3F}">
      <dgm:prSet/>
      <dgm:spPr/>
      <dgm:t>
        <a:bodyPr/>
        <a:lstStyle/>
        <a:p>
          <a:endParaRPr lang="fr-FR"/>
        </a:p>
      </dgm:t>
    </dgm:pt>
    <dgm:pt modelId="{6CC9DEEC-E4FB-447F-B5CA-A8A596C30984}" type="sibTrans" cxnId="{135DE001-46AC-4354-966E-7ECE559A7E3F}">
      <dgm:prSet/>
      <dgm:spPr/>
      <dgm:t>
        <a:bodyPr/>
        <a:lstStyle/>
        <a:p>
          <a:endParaRPr lang="fr-FR"/>
        </a:p>
      </dgm:t>
    </dgm:pt>
    <dgm:pt modelId="{3E2D9B31-9B80-4849-B39C-F784EC661B48}">
      <dgm:prSet phldrT="[Texte]"/>
      <dgm:spPr/>
      <dgm:t>
        <a:bodyPr/>
        <a:lstStyle/>
        <a:p>
          <a:endParaRPr lang="fr-FR" dirty="0"/>
        </a:p>
      </dgm:t>
    </dgm:pt>
    <dgm:pt modelId="{D691295B-B78F-425D-BDC8-D7834576DE06}" type="parTrans" cxnId="{0BAE2380-0234-4439-886B-B1A46B92F5B3}">
      <dgm:prSet/>
      <dgm:spPr/>
      <dgm:t>
        <a:bodyPr/>
        <a:lstStyle/>
        <a:p>
          <a:endParaRPr lang="fr-FR"/>
        </a:p>
      </dgm:t>
    </dgm:pt>
    <dgm:pt modelId="{1B70D586-6B76-4CBD-97F9-C490AE7AF34A}" type="sibTrans" cxnId="{0BAE2380-0234-4439-886B-B1A46B92F5B3}">
      <dgm:prSet/>
      <dgm:spPr/>
      <dgm:t>
        <a:bodyPr/>
        <a:lstStyle/>
        <a:p>
          <a:endParaRPr lang="fr-FR"/>
        </a:p>
      </dgm:t>
    </dgm:pt>
    <dgm:pt modelId="{7B2C7C87-05F1-4826-9FFD-336B86D28144}">
      <dgm:prSet phldrT="[Texte]"/>
      <dgm:spPr/>
      <dgm:t>
        <a:bodyPr/>
        <a:lstStyle/>
        <a:p>
          <a:endParaRPr lang="fr-FR" dirty="0"/>
        </a:p>
      </dgm:t>
    </dgm:pt>
    <dgm:pt modelId="{3607D0B0-2137-4A7B-87CC-1EF5C25014CC}" type="sibTrans" cxnId="{6D811D59-0C03-404D-AE83-CFA676BB6B9D}">
      <dgm:prSet/>
      <dgm:spPr/>
      <dgm:t>
        <a:bodyPr/>
        <a:lstStyle/>
        <a:p>
          <a:endParaRPr lang="fr-FR"/>
        </a:p>
      </dgm:t>
    </dgm:pt>
    <dgm:pt modelId="{D997C172-4C79-4F37-B8FB-8250FCF60980}" type="parTrans" cxnId="{6D811D59-0C03-404D-AE83-CFA676BB6B9D}">
      <dgm:prSet/>
      <dgm:spPr/>
      <dgm:t>
        <a:bodyPr/>
        <a:lstStyle/>
        <a:p>
          <a:endParaRPr lang="fr-FR"/>
        </a:p>
      </dgm:t>
    </dgm:pt>
    <dgm:pt modelId="{A38BF34E-14E2-4D34-9199-C37956C80E94}">
      <dgm:prSet phldrT="[Texte]"/>
      <dgm:spPr/>
      <dgm:t>
        <a:bodyPr/>
        <a:lstStyle/>
        <a:p>
          <a:endParaRPr lang="fr-FR" dirty="0"/>
        </a:p>
      </dgm:t>
    </dgm:pt>
    <dgm:pt modelId="{14185FBE-1A26-405F-B985-88FC77B01A02}" type="parTrans" cxnId="{31FD732B-F9BC-4A95-990E-DB9144190223}">
      <dgm:prSet/>
      <dgm:spPr/>
      <dgm:t>
        <a:bodyPr/>
        <a:lstStyle/>
        <a:p>
          <a:endParaRPr lang="fr-FR"/>
        </a:p>
      </dgm:t>
    </dgm:pt>
    <dgm:pt modelId="{B4CB6CEF-2D56-4854-9500-C5689E8CD091}" type="sibTrans" cxnId="{31FD732B-F9BC-4A95-990E-DB9144190223}">
      <dgm:prSet/>
      <dgm:spPr/>
      <dgm:t>
        <a:bodyPr/>
        <a:lstStyle/>
        <a:p>
          <a:endParaRPr lang="fr-FR"/>
        </a:p>
      </dgm:t>
    </dgm:pt>
    <dgm:pt modelId="{BCB0B4D1-4588-478D-982B-F6583015FF3A}" type="pres">
      <dgm:prSet presAssocID="{389F86AE-9A9D-433E-B8D6-D50C9808EC8C}" presName="Name0" presStyleCnt="0">
        <dgm:presLayoutVars>
          <dgm:dir/>
          <dgm:resizeHandles val="exact"/>
        </dgm:presLayoutVars>
      </dgm:prSet>
      <dgm:spPr/>
    </dgm:pt>
    <dgm:pt modelId="{B30168C0-3C8E-4C9D-BC55-10DC6D0E190F}" type="pres">
      <dgm:prSet presAssocID="{389F86AE-9A9D-433E-B8D6-D50C9808EC8C}" presName="arrow" presStyleLbl="bgShp" presStyleIdx="0" presStyleCnt="1" custScaleX="98076" custScaleY="114554" custLinFactNeighborX="-389" custLinFactNeighborY="6891"/>
      <dgm:spPr/>
    </dgm:pt>
    <dgm:pt modelId="{C063E96C-1ECD-48AF-9D57-C24ABC4A106D}" type="pres">
      <dgm:prSet presAssocID="{389F86AE-9A9D-433E-B8D6-D50C9808EC8C}" presName="points" presStyleCnt="0"/>
      <dgm:spPr/>
    </dgm:pt>
    <dgm:pt modelId="{E84F9F38-32B6-4B69-A727-004105128B72}" type="pres">
      <dgm:prSet presAssocID="{FF58A91C-7F00-4B96-BFAE-42B07673B676}" presName="compositeA" presStyleCnt="0"/>
      <dgm:spPr/>
    </dgm:pt>
    <dgm:pt modelId="{B007EB11-A326-4712-8F92-EBC7883E6B3C}" type="pres">
      <dgm:prSet presAssocID="{FF58A91C-7F00-4B96-BFAE-42B07673B676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A7F34F-8989-4485-96CE-CE9E1DB18630}" type="pres">
      <dgm:prSet presAssocID="{FF58A91C-7F00-4B96-BFAE-42B07673B676}" presName="circleA" presStyleLbl="node1" presStyleIdx="0" presStyleCnt="8" custLinFactNeighborX="73985" custLinFactNeighborY="1009"/>
      <dgm:spPr/>
    </dgm:pt>
    <dgm:pt modelId="{4EA0A9DC-D193-491F-94CD-02CC99DA5600}" type="pres">
      <dgm:prSet presAssocID="{FF58A91C-7F00-4B96-BFAE-42B07673B676}" presName="spaceA" presStyleCnt="0"/>
      <dgm:spPr/>
    </dgm:pt>
    <dgm:pt modelId="{C84CFC1F-B7F1-4BFD-AE30-62E9D15D3FD8}" type="pres">
      <dgm:prSet presAssocID="{A6377065-A05A-4991-AB25-AD5861D8C8B7}" presName="space" presStyleCnt="0"/>
      <dgm:spPr/>
    </dgm:pt>
    <dgm:pt modelId="{2FA03CC7-1A08-4ECE-9AF4-A9A8247B2F34}" type="pres">
      <dgm:prSet presAssocID="{C242DDB2-16E4-4872-9A95-E59AF9CA27E1}" presName="compositeB" presStyleCnt="0"/>
      <dgm:spPr/>
    </dgm:pt>
    <dgm:pt modelId="{D12710CB-46E7-4890-A66F-E38C400894A1}" type="pres">
      <dgm:prSet presAssocID="{C242DDB2-16E4-4872-9A95-E59AF9CA27E1}" presName="textB" presStyleLbl="revTx" presStyleIdx="1" presStyleCnt="8" custLinFactNeighborX="-5413" custLinFactNeighborY="33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F1F72A-0085-44FE-B9FA-CDF3DEC8BC20}" type="pres">
      <dgm:prSet presAssocID="{C242DDB2-16E4-4872-9A95-E59AF9CA27E1}" presName="circleB" presStyleLbl="node1" presStyleIdx="1" presStyleCnt="8" custLinFactNeighborX="39298" custLinFactNeighborY="1786"/>
      <dgm:spPr/>
    </dgm:pt>
    <dgm:pt modelId="{77CDD609-4311-4D62-85B8-6B7FDD9636A0}" type="pres">
      <dgm:prSet presAssocID="{C242DDB2-16E4-4872-9A95-E59AF9CA27E1}" presName="spaceB" presStyleCnt="0"/>
      <dgm:spPr/>
    </dgm:pt>
    <dgm:pt modelId="{E03B4644-293A-46F6-9387-22F0B921EC70}" type="pres">
      <dgm:prSet presAssocID="{C9F154FB-DD8F-4F20-9B7E-728EBB2D0408}" presName="space" presStyleCnt="0"/>
      <dgm:spPr/>
    </dgm:pt>
    <dgm:pt modelId="{25073B71-129F-4F8F-8BC1-E485F3E50550}" type="pres">
      <dgm:prSet presAssocID="{7A118E2D-EA91-48E9-9F8E-A84414233993}" presName="compositeA" presStyleCnt="0"/>
      <dgm:spPr/>
    </dgm:pt>
    <dgm:pt modelId="{7CADAE3E-8839-4DBC-8853-899E7C858524}" type="pres">
      <dgm:prSet presAssocID="{7A118E2D-EA91-48E9-9F8E-A84414233993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90FADE-DD12-4961-B2D0-2C5AA1AA17FE}" type="pres">
      <dgm:prSet presAssocID="{7A118E2D-EA91-48E9-9F8E-A84414233993}" presName="circleA" presStyleLbl="node1" presStyleIdx="2" presStyleCnt="8" custLinFactNeighborX="311" custLinFactNeighborY="5562"/>
      <dgm:spPr/>
    </dgm:pt>
    <dgm:pt modelId="{AA1F868C-C598-4F28-9E80-8F5098673DAB}" type="pres">
      <dgm:prSet presAssocID="{7A118E2D-EA91-48E9-9F8E-A84414233993}" presName="spaceA" presStyleCnt="0"/>
      <dgm:spPr/>
    </dgm:pt>
    <dgm:pt modelId="{F7AB898D-1536-4D03-AB34-C2FFE1F51DBB}" type="pres">
      <dgm:prSet presAssocID="{21ECE418-0E5B-4CCB-8C60-94649993B6E1}" presName="space" presStyleCnt="0"/>
      <dgm:spPr/>
    </dgm:pt>
    <dgm:pt modelId="{E74A6C81-F4F3-4E98-878F-CE93162D45AC}" type="pres">
      <dgm:prSet presAssocID="{F13F4293-DB5C-4272-8450-B55EF4D8561F}" presName="compositeB" presStyleCnt="0"/>
      <dgm:spPr/>
    </dgm:pt>
    <dgm:pt modelId="{35070F2D-7B4C-4A08-A316-FA035A984F4B}" type="pres">
      <dgm:prSet presAssocID="{F13F4293-DB5C-4272-8450-B55EF4D8561F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C1BAA0-1B31-46C2-B1A4-488699D5C349}" type="pres">
      <dgm:prSet presAssocID="{F13F4293-DB5C-4272-8450-B55EF4D8561F}" presName="circleB" presStyleLbl="node1" presStyleIdx="3" presStyleCnt="8" custLinFactNeighborX="52242" custLinFactNeighborY="6421"/>
      <dgm:spPr/>
    </dgm:pt>
    <dgm:pt modelId="{46940656-B554-45C4-8568-F63F29D12419}" type="pres">
      <dgm:prSet presAssocID="{F13F4293-DB5C-4272-8450-B55EF4D8561F}" presName="spaceB" presStyleCnt="0"/>
      <dgm:spPr/>
    </dgm:pt>
    <dgm:pt modelId="{5805561B-20BD-4AAA-BA7C-3B65E57DC76A}" type="pres">
      <dgm:prSet presAssocID="{6CC9DEEC-E4FB-447F-B5CA-A8A596C30984}" presName="space" presStyleCnt="0"/>
      <dgm:spPr/>
    </dgm:pt>
    <dgm:pt modelId="{7FEF20D8-199E-4FED-A575-69F1316F443E}" type="pres">
      <dgm:prSet presAssocID="{7B2C7C87-05F1-4826-9FFD-336B86D28144}" presName="compositeA" presStyleCnt="0"/>
      <dgm:spPr/>
    </dgm:pt>
    <dgm:pt modelId="{95542F28-83D8-4716-BA49-06FC4B49DB12}" type="pres">
      <dgm:prSet presAssocID="{7B2C7C87-05F1-4826-9FFD-336B86D28144}" presName="textA" presStyleLbl="revTx" presStyleIdx="4" presStyleCnt="8" custLinFactNeighborX="245" custLinFactNeighborY="28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15F742-D15D-4A12-84DB-768F3B2A6676}" type="pres">
      <dgm:prSet presAssocID="{7B2C7C87-05F1-4826-9FFD-336B86D28144}" presName="circleA" presStyleLbl="node1" presStyleIdx="4" presStyleCnt="8" custLinFactNeighborX="64740" custLinFactNeighborY="1199"/>
      <dgm:spPr/>
    </dgm:pt>
    <dgm:pt modelId="{695F563C-8BBB-4E00-8EEB-838A09FFC24E}" type="pres">
      <dgm:prSet presAssocID="{7B2C7C87-05F1-4826-9FFD-336B86D28144}" presName="spaceA" presStyleCnt="0"/>
      <dgm:spPr/>
    </dgm:pt>
    <dgm:pt modelId="{657A0093-5873-456C-8F09-5B57F940E392}" type="pres">
      <dgm:prSet presAssocID="{3607D0B0-2137-4A7B-87CC-1EF5C25014CC}" presName="space" presStyleCnt="0"/>
      <dgm:spPr/>
    </dgm:pt>
    <dgm:pt modelId="{E8737842-DE1A-424E-87FB-6F1D4ED53D66}" type="pres">
      <dgm:prSet presAssocID="{3E2D9B31-9B80-4849-B39C-F784EC661B48}" presName="compositeB" presStyleCnt="0"/>
      <dgm:spPr/>
    </dgm:pt>
    <dgm:pt modelId="{F10609A3-A123-487A-9987-417FDD16A0FF}" type="pres">
      <dgm:prSet presAssocID="{3E2D9B31-9B80-4849-B39C-F784EC661B48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376C5B-A442-4231-BAFA-2572045ABD08}" type="pres">
      <dgm:prSet presAssocID="{3E2D9B31-9B80-4849-B39C-F784EC661B48}" presName="circleB" presStyleLbl="node1" presStyleIdx="5" presStyleCnt="8"/>
      <dgm:spPr/>
    </dgm:pt>
    <dgm:pt modelId="{DA19E61C-D282-4C69-8FB4-EE49514AA7E7}" type="pres">
      <dgm:prSet presAssocID="{3E2D9B31-9B80-4849-B39C-F784EC661B48}" presName="spaceB" presStyleCnt="0"/>
      <dgm:spPr/>
    </dgm:pt>
    <dgm:pt modelId="{0009D58F-BF21-4278-B13A-8D6AEA9EC773}" type="pres">
      <dgm:prSet presAssocID="{1B70D586-6B76-4CBD-97F9-C490AE7AF34A}" presName="space" presStyleCnt="0"/>
      <dgm:spPr/>
    </dgm:pt>
    <dgm:pt modelId="{3DE31F22-B652-48D9-A67A-958F4AA47F01}" type="pres">
      <dgm:prSet presAssocID="{A38BF34E-14E2-4D34-9199-C37956C80E94}" presName="compositeA" presStyleCnt="0"/>
      <dgm:spPr/>
    </dgm:pt>
    <dgm:pt modelId="{6B2ED08C-006F-4F23-B06C-AD0020E6830A}" type="pres">
      <dgm:prSet presAssocID="{A38BF34E-14E2-4D34-9199-C37956C80E94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16B8A-4391-4778-9259-5B8CE79C8EBD}" type="pres">
      <dgm:prSet presAssocID="{A38BF34E-14E2-4D34-9199-C37956C80E94}" presName="circleA" presStyleLbl="node1" presStyleIdx="6" presStyleCnt="8" custLinFactNeighborX="-66651" custLinFactNeighborY="-973"/>
      <dgm:spPr/>
    </dgm:pt>
    <dgm:pt modelId="{295E02D6-97F8-41AA-A657-7B20003E2B43}" type="pres">
      <dgm:prSet presAssocID="{A38BF34E-14E2-4D34-9199-C37956C80E94}" presName="spaceA" presStyleCnt="0"/>
      <dgm:spPr/>
    </dgm:pt>
    <dgm:pt modelId="{5CF233DE-9617-4D78-9B3D-8403AEE42518}" type="pres">
      <dgm:prSet presAssocID="{B4CB6CEF-2D56-4854-9500-C5689E8CD091}" presName="space" presStyleCnt="0"/>
      <dgm:spPr/>
    </dgm:pt>
    <dgm:pt modelId="{FBAF757B-44C0-4145-AE61-FEA347CAD82A}" type="pres">
      <dgm:prSet presAssocID="{A5D038AD-F18F-4D4F-8DCD-53FF07DC6AFA}" presName="compositeB" presStyleCnt="0"/>
      <dgm:spPr/>
    </dgm:pt>
    <dgm:pt modelId="{2E080A3D-BFDB-4213-A831-2BB78C98980E}" type="pres">
      <dgm:prSet presAssocID="{A5D038AD-F18F-4D4F-8DCD-53FF07DC6AFA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F6302-B76F-4C66-B847-84E9CF71DBAD}" type="pres">
      <dgm:prSet presAssocID="{A5D038AD-F18F-4D4F-8DCD-53FF07DC6AFA}" presName="circleB" presStyleLbl="node1" presStyleIdx="7" presStyleCnt="8" custLinFactX="-6269" custLinFactNeighborX="-100000" custLinFactNeighborY="8082"/>
      <dgm:spPr/>
    </dgm:pt>
    <dgm:pt modelId="{D2362E6D-E0AE-4B15-AE86-B59FF55B756A}" type="pres">
      <dgm:prSet presAssocID="{A5D038AD-F18F-4D4F-8DCD-53FF07DC6AFA}" presName="spaceB" presStyleCnt="0"/>
      <dgm:spPr/>
    </dgm:pt>
  </dgm:ptLst>
  <dgm:cxnLst>
    <dgm:cxn modelId="{E1022AC1-7949-45A8-98B2-8EECA19195F6}" srcId="{389F86AE-9A9D-433E-B8D6-D50C9808EC8C}" destId="{C242DDB2-16E4-4872-9A95-E59AF9CA27E1}" srcOrd="1" destOrd="0" parTransId="{D544B86A-AB02-47E9-B57A-3C68E1835D15}" sibTransId="{C9F154FB-DD8F-4F20-9B7E-728EBB2D0408}"/>
    <dgm:cxn modelId="{FB905494-53CE-48C0-A48C-FC497722B855}" srcId="{389F86AE-9A9D-433E-B8D6-D50C9808EC8C}" destId="{FF58A91C-7F00-4B96-BFAE-42B07673B676}" srcOrd="0" destOrd="0" parTransId="{E09E943D-76C2-423E-AE79-8BAD1A1FEC32}" sibTransId="{A6377065-A05A-4991-AB25-AD5861D8C8B7}"/>
    <dgm:cxn modelId="{309742FD-85E3-4C33-B3AF-B31F5B704CAC}" type="presOf" srcId="{FF58A91C-7F00-4B96-BFAE-42B07673B676}" destId="{B007EB11-A326-4712-8F92-EBC7883E6B3C}" srcOrd="0" destOrd="0" presId="urn:microsoft.com/office/officeart/2005/8/layout/hProcess11"/>
    <dgm:cxn modelId="{135DE001-46AC-4354-966E-7ECE559A7E3F}" srcId="{389F86AE-9A9D-433E-B8D6-D50C9808EC8C}" destId="{F13F4293-DB5C-4272-8450-B55EF4D8561F}" srcOrd="3" destOrd="0" parTransId="{99E8039D-70C1-4A4E-AB75-AB39D9DA138C}" sibTransId="{6CC9DEEC-E4FB-447F-B5CA-A8A596C30984}"/>
    <dgm:cxn modelId="{DAD8A5DA-6EAC-4693-AB57-B0A8E347A61C}" srcId="{389F86AE-9A9D-433E-B8D6-D50C9808EC8C}" destId="{7A118E2D-EA91-48E9-9F8E-A84414233993}" srcOrd="2" destOrd="0" parTransId="{1FF81438-FBFE-409D-8189-A18EF3B28F52}" sibTransId="{21ECE418-0E5B-4CCB-8C60-94649993B6E1}"/>
    <dgm:cxn modelId="{8F47CBF9-77B5-44F6-BCF9-AFB26FD9B032}" type="presOf" srcId="{C242DDB2-16E4-4872-9A95-E59AF9CA27E1}" destId="{D12710CB-46E7-4890-A66F-E38C400894A1}" srcOrd="0" destOrd="0" presId="urn:microsoft.com/office/officeart/2005/8/layout/hProcess11"/>
    <dgm:cxn modelId="{6D811D59-0C03-404D-AE83-CFA676BB6B9D}" srcId="{389F86AE-9A9D-433E-B8D6-D50C9808EC8C}" destId="{7B2C7C87-05F1-4826-9FFD-336B86D28144}" srcOrd="4" destOrd="0" parTransId="{D997C172-4C79-4F37-B8FB-8250FCF60980}" sibTransId="{3607D0B0-2137-4A7B-87CC-1EF5C25014CC}"/>
    <dgm:cxn modelId="{0BAE2380-0234-4439-886B-B1A46B92F5B3}" srcId="{389F86AE-9A9D-433E-B8D6-D50C9808EC8C}" destId="{3E2D9B31-9B80-4849-B39C-F784EC661B48}" srcOrd="5" destOrd="0" parTransId="{D691295B-B78F-425D-BDC8-D7834576DE06}" sibTransId="{1B70D586-6B76-4CBD-97F9-C490AE7AF34A}"/>
    <dgm:cxn modelId="{B4B0F760-70CD-47C9-872E-727889996FED}" type="presOf" srcId="{F13F4293-DB5C-4272-8450-B55EF4D8561F}" destId="{35070F2D-7B4C-4A08-A316-FA035A984F4B}" srcOrd="0" destOrd="0" presId="urn:microsoft.com/office/officeart/2005/8/layout/hProcess11"/>
    <dgm:cxn modelId="{9BBAE489-3DE1-4990-A348-8DE019122915}" srcId="{389F86AE-9A9D-433E-B8D6-D50C9808EC8C}" destId="{A5D038AD-F18F-4D4F-8DCD-53FF07DC6AFA}" srcOrd="7" destOrd="0" parTransId="{D4D1C651-3272-4F60-8B37-B1161771B085}" sibTransId="{CF33975A-0DB2-4F66-B997-66D066C9780D}"/>
    <dgm:cxn modelId="{0926FF4E-8471-4027-8270-64B67A0B0C35}" type="presOf" srcId="{A5D038AD-F18F-4D4F-8DCD-53FF07DC6AFA}" destId="{2E080A3D-BFDB-4213-A831-2BB78C98980E}" srcOrd="0" destOrd="0" presId="urn:microsoft.com/office/officeart/2005/8/layout/hProcess11"/>
    <dgm:cxn modelId="{5E93929C-7926-41CF-94FB-C8D2335C71C6}" type="presOf" srcId="{7B2C7C87-05F1-4826-9FFD-336B86D28144}" destId="{95542F28-83D8-4716-BA49-06FC4B49DB12}" srcOrd="0" destOrd="0" presId="urn:microsoft.com/office/officeart/2005/8/layout/hProcess11"/>
    <dgm:cxn modelId="{B496FD03-6678-4A5A-A102-A0ACA2B9935C}" type="presOf" srcId="{A38BF34E-14E2-4D34-9199-C37956C80E94}" destId="{6B2ED08C-006F-4F23-B06C-AD0020E6830A}" srcOrd="0" destOrd="0" presId="urn:microsoft.com/office/officeart/2005/8/layout/hProcess11"/>
    <dgm:cxn modelId="{D05E4E6F-1AC4-4C27-ACD4-FADC543EEB1B}" type="presOf" srcId="{389F86AE-9A9D-433E-B8D6-D50C9808EC8C}" destId="{BCB0B4D1-4588-478D-982B-F6583015FF3A}" srcOrd="0" destOrd="0" presId="urn:microsoft.com/office/officeart/2005/8/layout/hProcess11"/>
    <dgm:cxn modelId="{051694D8-EC51-4CCF-BFC8-2065A4E6015D}" type="presOf" srcId="{7A118E2D-EA91-48E9-9F8E-A84414233993}" destId="{7CADAE3E-8839-4DBC-8853-899E7C858524}" srcOrd="0" destOrd="0" presId="urn:microsoft.com/office/officeart/2005/8/layout/hProcess11"/>
    <dgm:cxn modelId="{96B630BB-5900-4908-A74B-0892AD85420D}" type="presOf" srcId="{3E2D9B31-9B80-4849-B39C-F784EC661B48}" destId="{F10609A3-A123-487A-9987-417FDD16A0FF}" srcOrd="0" destOrd="0" presId="urn:microsoft.com/office/officeart/2005/8/layout/hProcess11"/>
    <dgm:cxn modelId="{31FD732B-F9BC-4A95-990E-DB9144190223}" srcId="{389F86AE-9A9D-433E-B8D6-D50C9808EC8C}" destId="{A38BF34E-14E2-4D34-9199-C37956C80E94}" srcOrd="6" destOrd="0" parTransId="{14185FBE-1A26-405F-B985-88FC77B01A02}" sibTransId="{B4CB6CEF-2D56-4854-9500-C5689E8CD091}"/>
    <dgm:cxn modelId="{3AC30EE6-89BD-4FF1-9CB9-CA82EBA7C7AE}" type="presParOf" srcId="{BCB0B4D1-4588-478D-982B-F6583015FF3A}" destId="{B30168C0-3C8E-4C9D-BC55-10DC6D0E190F}" srcOrd="0" destOrd="0" presId="urn:microsoft.com/office/officeart/2005/8/layout/hProcess11"/>
    <dgm:cxn modelId="{10495C0E-9E6F-4EEF-B1DF-E2FE036AD8FC}" type="presParOf" srcId="{BCB0B4D1-4588-478D-982B-F6583015FF3A}" destId="{C063E96C-1ECD-48AF-9D57-C24ABC4A106D}" srcOrd="1" destOrd="0" presId="urn:microsoft.com/office/officeart/2005/8/layout/hProcess11"/>
    <dgm:cxn modelId="{4E492DBA-29BC-4EF4-AFF2-0E9189595BF1}" type="presParOf" srcId="{C063E96C-1ECD-48AF-9D57-C24ABC4A106D}" destId="{E84F9F38-32B6-4B69-A727-004105128B72}" srcOrd="0" destOrd="0" presId="urn:microsoft.com/office/officeart/2005/8/layout/hProcess11"/>
    <dgm:cxn modelId="{B35876A4-BA55-47AC-AEE6-8C0E21D79C8C}" type="presParOf" srcId="{E84F9F38-32B6-4B69-A727-004105128B72}" destId="{B007EB11-A326-4712-8F92-EBC7883E6B3C}" srcOrd="0" destOrd="0" presId="urn:microsoft.com/office/officeart/2005/8/layout/hProcess11"/>
    <dgm:cxn modelId="{A43E1F56-1F52-487F-B05E-26F063E8FFF7}" type="presParOf" srcId="{E84F9F38-32B6-4B69-A727-004105128B72}" destId="{05A7F34F-8989-4485-96CE-CE9E1DB18630}" srcOrd="1" destOrd="0" presId="urn:microsoft.com/office/officeart/2005/8/layout/hProcess11"/>
    <dgm:cxn modelId="{1B111251-CA34-47E1-85DC-572500AEA72D}" type="presParOf" srcId="{E84F9F38-32B6-4B69-A727-004105128B72}" destId="{4EA0A9DC-D193-491F-94CD-02CC99DA5600}" srcOrd="2" destOrd="0" presId="urn:microsoft.com/office/officeart/2005/8/layout/hProcess11"/>
    <dgm:cxn modelId="{478A49E9-E765-43A7-9F3A-A73A63F4A316}" type="presParOf" srcId="{C063E96C-1ECD-48AF-9D57-C24ABC4A106D}" destId="{C84CFC1F-B7F1-4BFD-AE30-62E9D15D3FD8}" srcOrd="1" destOrd="0" presId="urn:microsoft.com/office/officeart/2005/8/layout/hProcess11"/>
    <dgm:cxn modelId="{E751E272-9AA6-45E1-8625-C163B05243E6}" type="presParOf" srcId="{C063E96C-1ECD-48AF-9D57-C24ABC4A106D}" destId="{2FA03CC7-1A08-4ECE-9AF4-A9A8247B2F34}" srcOrd="2" destOrd="0" presId="urn:microsoft.com/office/officeart/2005/8/layout/hProcess11"/>
    <dgm:cxn modelId="{BE2D04EF-570C-4242-A125-ECA01D704AAB}" type="presParOf" srcId="{2FA03CC7-1A08-4ECE-9AF4-A9A8247B2F34}" destId="{D12710CB-46E7-4890-A66F-E38C400894A1}" srcOrd="0" destOrd="0" presId="urn:microsoft.com/office/officeart/2005/8/layout/hProcess11"/>
    <dgm:cxn modelId="{769013A9-E0C9-46FD-94D0-F8B0FF349893}" type="presParOf" srcId="{2FA03CC7-1A08-4ECE-9AF4-A9A8247B2F34}" destId="{1EF1F72A-0085-44FE-B9FA-CDF3DEC8BC20}" srcOrd="1" destOrd="0" presId="urn:microsoft.com/office/officeart/2005/8/layout/hProcess11"/>
    <dgm:cxn modelId="{E205AB65-AEFF-4D8B-B58E-701EB84B30AE}" type="presParOf" srcId="{2FA03CC7-1A08-4ECE-9AF4-A9A8247B2F34}" destId="{77CDD609-4311-4D62-85B8-6B7FDD9636A0}" srcOrd="2" destOrd="0" presId="urn:microsoft.com/office/officeart/2005/8/layout/hProcess11"/>
    <dgm:cxn modelId="{E50D142B-1A4E-4189-8A88-BA39C3153FB1}" type="presParOf" srcId="{C063E96C-1ECD-48AF-9D57-C24ABC4A106D}" destId="{E03B4644-293A-46F6-9387-22F0B921EC70}" srcOrd="3" destOrd="0" presId="urn:microsoft.com/office/officeart/2005/8/layout/hProcess11"/>
    <dgm:cxn modelId="{D15FA1FD-EC73-4EE9-9ED5-30878CF593B5}" type="presParOf" srcId="{C063E96C-1ECD-48AF-9D57-C24ABC4A106D}" destId="{25073B71-129F-4F8F-8BC1-E485F3E50550}" srcOrd="4" destOrd="0" presId="urn:microsoft.com/office/officeart/2005/8/layout/hProcess11"/>
    <dgm:cxn modelId="{F06BCB5A-39C1-4F14-82A2-96A70183500B}" type="presParOf" srcId="{25073B71-129F-4F8F-8BC1-E485F3E50550}" destId="{7CADAE3E-8839-4DBC-8853-899E7C858524}" srcOrd="0" destOrd="0" presId="urn:microsoft.com/office/officeart/2005/8/layout/hProcess11"/>
    <dgm:cxn modelId="{7228D7B0-1510-4068-A4F0-62B2778B81F7}" type="presParOf" srcId="{25073B71-129F-4F8F-8BC1-E485F3E50550}" destId="{2D90FADE-DD12-4961-B2D0-2C5AA1AA17FE}" srcOrd="1" destOrd="0" presId="urn:microsoft.com/office/officeart/2005/8/layout/hProcess11"/>
    <dgm:cxn modelId="{2AF1F31D-049E-4B29-9850-4EBD1CC820E9}" type="presParOf" srcId="{25073B71-129F-4F8F-8BC1-E485F3E50550}" destId="{AA1F868C-C598-4F28-9E80-8F5098673DAB}" srcOrd="2" destOrd="0" presId="urn:microsoft.com/office/officeart/2005/8/layout/hProcess11"/>
    <dgm:cxn modelId="{001E5F5E-9DE1-4B6F-880D-33291A81661D}" type="presParOf" srcId="{C063E96C-1ECD-48AF-9D57-C24ABC4A106D}" destId="{F7AB898D-1536-4D03-AB34-C2FFE1F51DBB}" srcOrd="5" destOrd="0" presId="urn:microsoft.com/office/officeart/2005/8/layout/hProcess11"/>
    <dgm:cxn modelId="{C8F1533E-624F-48AE-9E84-70986046AFBC}" type="presParOf" srcId="{C063E96C-1ECD-48AF-9D57-C24ABC4A106D}" destId="{E74A6C81-F4F3-4E98-878F-CE93162D45AC}" srcOrd="6" destOrd="0" presId="urn:microsoft.com/office/officeart/2005/8/layout/hProcess11"/>
    <dgm:cxn modelId="{7033B3BB-53AF-4EC1-BA9F-9B83F20526AE}" type="presParOf" srcId="{E74A6C81-F4F3-4E98-878F-CE93162D45AC}" destId="{35070F2D-7B4C-4A08-A316-FA035A984F4B}" srcOrd="0" destOrd="0" presId="urn:microsoft.com/office/officeart/2005/8/layout/hProcess11"/>
    <dgm:cxn modelId="{5FEB5EC0-8D1B-4B60-BD70-96ACF58CC19F}" type="presParOf" srcId="{E74A6C81-F4F3-4E98-878F-CE93162D45AC}" destId="{F9C1BAA0-1B31-46C2-B1A4-488699D5C349}" srcOrd="1" destOrd="0" presId="urn:microsoft.com/office/officeart/2005/8/layout/hProcess11"/>
    <dgm:cxn modelId="{06D8C3DF-3DD2-4CEE-A904-ECD4E6B8FB69}" type="presParOf" srcId="{E74A6C81-F4F3-4E98-878F-CE93162D45AC}" destId="{46940656-B554-45C4-8568-F63F29D12419}" srcOrd="2" destOrd="0" presId="urn:microsoft.com/office/officeart/2005/8/layout/hProcess11"/>
    <dgm:cxn modelId="{671ED5AC-07E3-4E19-ACE3-4111C3A7AD10}" type="presParOf" srcId="{C063E96C-1ECD-48AF-9D57-C24ABC4A106D}" destId="{5805561B-20BD-4AAA-BA7C-3B65E57DC76A}" srcOrd="7" destOrd="0" presId="urn:microsoft.com/office/officeart/2005/8/layout/hProcess11"/>
    <dgm:cxn modelId="{21F1B7BD-5A35-4BAC-9E22-57961BFC7580}" type="presParOf" srcId="{C063E96C-1ECD-48AF-9D57-C24ABC4A106D}" destId="{7FEF20D8-199E-4FED-A575-69F1316F443E}" srcOrd="8" destOrd="0" presId="urn:microsoft.com/office/officeart/2005/8/layout/hProcess11"/>
    <dgm:cxn modelId="{0AA0772F-1325-4325-8A00-0A31CECECFD4}" type="presParOf" srcId="{7FEF20D8-199E-4FED-A575-69F1316F443E}" destId="{95542F28-83D8-4716-BA49-06FC4B49DB12}" srcOrd="0" destOrd="0" presId="urn:microsoft.com/office/officeart/2005/8/layout/hProcess11"/>
    <dgm:cxn modelId="{847755DB-AA8E-4B55-823B-03CE8660319E}" type="presParOf" srcId="{7FEF20D8-199E-4FED-A575-69F1316F443E}" destId="{4715F742-D15D-4A12-84DB-768F3B2A6676}" srcOrd="1" destOrd="0" presId="urn:microsoft.com/office/officeart/2005/8/layout/hProcess11"/>
    <dgm:cxn modelId="{098CC947-49ED-4747-80F6-011D2210D08B}" type="presParOf" srcId="{7FEF20D8-199E-4FED-A575-69F1316F443E}" destId="{695F563C-8BBB-4E00-8EEB-838A09FFC24E}" srcOrd="2" destOrd="0" presId="urn:microsoft.com/office/officeart/2005/8/layout/hProcess11"/>
    <dgm:cxn modelId="{B3CEB78F-AFA6-445B-BBFF-4A2AE863932A}" type="presParOf" srcId="{C063E96C-1ECD-48AF-9D57-C24ABC4A106D}" destId="{657A0093-5873-456C-8F09-5B57F940E392}" srcOrd="9" destOrd="0" presId="urn:microsoft.com/office/officeart/2005/8/layout/hProcess11"/>
    <dgm:cxn modelId="{8A7E99FA-BB04-47D3-B0FA-52B16F026B58}" type="presParOf" srcId="{C063E96C-1ECD-48AF-9D57-C24ABC4A106D}" destId="{E8737842-DE1A-424E-87FB-6F1D4ED53D66}" srcOrd="10" destOrd="0" presId="urn:microsoft.com/office/officeart/2005/8/layout/hProcess11"/>
    <dgm:cxn modelId="{5E1AECD7-F0F6-4F05-9A5C-F81907238E55}" type="presParOf" srcId="{E8737842-DE1A-424E-87FB-6F1D4ED53D66}" destId="{F10609A3-A123-487A-9987-417FDD16A0FF}" srcOrd="0" destOrd="0" presId="urn:microsoft.com/office/officeart/2005/8/layout/hProcess11"/>
    <dgm:cxn modelId="{679AEBC0-3EC1-4E8B-BD6F-720E3628F380}" type="presParOf" srcId="{E8737842-DE1A-424E-87FB-6F1D4ED53D66}" destId="{40376C5B-A442-4231-BAFA-2572045ABD08}" srcOrd="1" destOrd="0" presId="urn:microsoft.com/office/officeart/2005/8/layout/hProcess11"/>
    <dgm:cxn modelId="{7AAC3792-215D-4DE1-A3F1-ADE6C305EE01}" type="presParOf" srcId="{E8737842-DE1A-424E-87FB-6F1D4ED53D66}" destId="{DA19E61C-D282-4C69-8FB4-EE49514AA7E7}" srcOrd="2" destOrd="0" presId="urn:microsoft.com/office/officeart/2005/8/layout/hProcess11"/>
    <dgm:cxn modelId="{F50A54EB-163C-4870-B743-52801206AA49}" type="presParOf" srcId="{C063E96C-1ECD-48AF-9D57-C24ABC4A106D}" destId="{0009D58F-BF21-4278-B13A-8D6AEA9EC773}" srcOrd="11" destOrd="0" presId="urn:microsoft.com/office/officeart/2005/8/layout/hProcess11"/>
    <dgm:cxn modelId="{BA3CE22C-30D4-4F25-BEFC-64157ABC5735}" type="presParOf" srcId="{C063E96C-1ECD-48AF-9D57-C24ABC4A106D}" destId="{3DE31F22-B652-48D9-A67A-958F4AA47F01}" srcOrd="12" destOrd="0" presId="urn:microsoft.com/office/officeart/2005/8/layout/hProcess11"/>
    <dgm:cxn modelId="{F7A2B712-5933-43A7-9224-248A83BA1EFE}" type="presParOf" srcId="{3DE31F22-B652-48D9-A67A-958F4AA47F01}" destId="{6B2ED08C-006F-4F23-B06C-AD0020E6830A}" srcOrd="0" destOrd="0" presId="urn:microsoft.com/office/officeart/2005/8/layout/hProcess11"/>
    <dgm:cxn modelId="{BBE9F9FF-A427-4FDA-B72E-1E41CA10AC61}" type="presParOf" srcId="{3DE31F22-B652-48D9-A67A-958F4AA47F01}" destId="{31416B8A-4391-4778-9259-5B8CE79C8EBD}" srcOrd="1" destOrd="0" presId="urn:microsoft.com/office/officeart/2005/8/layout/hProcess11"/>
    <dgm:cxn modelId="{ADFC029D-EB55-4DCC-AEB7-2CB4117B66AF}" type="presParOf" srcId="{3DE31F22-B652-48D9-A67A-958F4AA47F01}" destId="{295E02D6-97F8-41AA-A657-7B20003E2B43}" srcOrd="2" destOrd="0" presId="urn:microsoft.com/office/officeart/2005/8/layout/hProcess11"/>
    <dgm:cxn modelId="{263586B3-B96C-41AF-99EF-C850D168105E}" type="presParOf" srcId="{C063E96C-1ECD-48AF-9D57-C24ABC4A106D}" destId="{5CF233DE-9617-4D78-9B3D-8403AEE42518}" srcOrd="13" destOrd="0" presId="urn:microsoft.com/office/officeart/2005/8/layout/hProcess11"/>
    <dgm:cxn modelId="{57937D36-23BF-4A2C-B69E-806962CCF21C}" type="presParOf" srcId="{C063E96C-1ECD-48AF-9D57-C24ABC4A106D}" destId="{FBAF757B-44C0-4145-AE61-FEA347CAD82A}" srcOrd="14" destOrd="0" presId="urn:microsoft.com/office/officeart/2005/8/layout/hProcess11"/>
    <dgm:cxn modelId="{9EEF2143-3316-4F58-ADFC-837BED9789AA}" type="presParOf" srcId="{FBAF757B-44C0-4145-AE61-FEA347CAD82A}" destId="{2E080A3D-BFDB-4213-A831-2BB78C98980E}" srcOrd="0" destOrd="0" presId="urn:microsoft.com/office/officeart/2005/8/layout/hProcess11"/>
    <dgm:cxn modelId="{AB31B5F0-C830-403F-9B64-4D2F7A4F76AF}" type="presParOf" srcId="{FBAF757B-44C0-4145-AE61-FEA347CAD82A}" destId="{909F6302-B76F-4C66-B847-84E9CF71DBAD}" srcOrd="1" destOrd="0" presId="urn:microsoft.com/office/officeart/2005/8/layout/hProcess11"/>
    <dgm:cxn modelId="{1F395FA2-3977-45ED-9DBB-B49E4DF03D56}" type="presParOf" srcId="{FBAF757B-44C0-4145-AE61-FEA347CAD82A}" destId="{D2362E6D-E0AE-4B15-AE86-B59FF55B75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AD52F-0B6D-4878-BD34-751A7465C13B}" type="doc">
      <dgm:prSet loTypeId="urn:microsoft.com/office/officeart/2005/8/layout/process3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496AF0A-DC08-42BE-AF30-8FB83D1D84C2}">
      <dgm:prSet phldrT="[Texte]"/>
      <dgm:spPr/>
      <dgm:t>
        <a:bodyPr/>
        <a:lstStyle/>
        <a:p>
          <a:r>
            <a:rPr lang="fr-FR" dirty="0" smtClean="0"/>
            <a:t>Phase 1 : Mise à jour Diagnostic de 2009</a:t>
          </a:r>
          <a:endParaRPr lang="fr-FR" dirty="0"/>
        </a:p>
      </dgm:t>
    </dgm:pt>
    <dgm:pt modelId="{87CC1C45-A03C-4891-9895-4F1EA58CD067}" type="parTrans" cxnId="{745A5DAD-33D4-47F1-9581-C710C291861D}">
      <dgm:prSet/>
      <dgm:spPr/>
      <dgm:t>
        <a:bodyPr/>
        <a:lstStyle/>
        <a:p>
          <a:endParaRPr lang="fr-FR"/>
        </a:p>
      </dgm:t>
    </dgm:pt>
    <dgm:pt modelId="{F56CC181-4435-403D-82B7-5316378E3621}" type="sibTrans" cxnId="{745A5DAD-33D4-47F1-9581-C710C291861D}">
      <dgm:prSet/>
      <dgm:spPr/>
      <dgm:t>
        <a:bodyPr/>
        <a:lstStyle/>
        <a:p>
          <a:endParaRPr lang="fr-FR"/>
        </a:p>
      </dgm:t>
    </dgm:pt>
    <dgm:pt modelId="{78D49CE8-0CE5-4DB2-BBB1-8EB48DD822AB}">
      <dgm:prSet phldrT="[Texte]"/>
      <dgm:spPr/>
      <dgm:t>
        <a:bodyPr/>
        <a:lstStyle/>
        <a:p>
          <a:r>
            <a:rPr lang="fr-FR" dirty="0" smtClean="0"/>
            <a:t>Phase 2 : Mission </a:t>
          </a:r>
          <a:r>
            <a:rPr lang="fr-FR" dirty="0" err="1" smtClean="0"/>
            <a:t>Ad’AP</a:t>
          </a:r>
          <a:endParaRPr lang="fr-FR" dirty="0"/>
        </a:p>
      </dgm:t>
    </dgm:pt>
    <dgm:pt modelId="{DDCF6618-6464-4E4B-A7E0-0469663867F4}" type="parTrans" cxnId="{F9BE846D-1166-43F8-9CE4-67E55D581045}">
      <dgm:prSet/>
      <dgm:spPr/>
      <dgm:t>
        <a:bodyPr/>
        <a:lstStyle/>
        <a:p>
          <a:endParaRPr lang="fr-FR"/>
        </a:p>
      </dgm:t>
    </dgm:pt>
    <dgm:pt modelId="{2719E76E-8307-4778-A272-97E2D03A464C}" type="sibTrans" cxnId="{F9BE846D-1166-43F8-9CE4-67E55D581045}">
      <dgm:prSet/>
      <dgm:spPr/>
      <dgm:t>
        <a:bodyPr/>
        <a:lstStyle/>
        <a:p>
          <a:endParaRPr lang="fr-FR"/>
        </a:p>
      </dgm:t>
    </dgm:pt>
    <dgm:pt modelId="{EC81C2B2-D9EE-4F93-B699-16031D91E5C3}">
      <dgm:prSet phldrT="[Texte]" custT="1"/>
      <dgm:spPr/>
      <dgm:t>
        <a:bodyPr/>
        <a:lstStyle/>
        <a:p>
          <a:pPr>
            <a:lnSpc>
              <a:spcPct val="200000"/>
            </a:lnSpc>
          </a:pPr>
          <a:r>
            <a:rPr lang="fr-FR" sz="1200" dirty="0" smtClean="0"/>
            <a:t>Définition de/des stratégies</a:t>
          </a:r>
          <a:endParaRPr lang="fr-FR" sz="1200" dirty="0"/>
        </a:p>
      </dgm:t>
    </dgm:pt>
    <dgm:pt modelId="{A63D7EB0-3CFE-43E7-A200-5A4C81BE2306}" type="parTrans" cxnId="{CB0CA205-5BEC-4824-A4E1-84EC8F6AACE3}">
      <dgm:prSet/>
      <dgm:spPr/>
      <dgm:t>
        <a:bodyPr/>
        <a:lstStyle/>
        <a:p>
          <a:endParaRPr lang="fr-FR"/>
        </a:p>
      </dgm:t>
    </dgm:pt>
    <dgm:pt modelId="{DF590DB9-DB13-4FFC-B166-E5F677B14435}" type="sibTrans" cxnId="{CB0CA205-5BEC-4824-A4E1-84EC8F6AACE3}">
      <dgm:prSet/>
      <dgm:spPr/>
      <dgm:t>
        <a:bodyPr/>
        <a:lstStyle/>
        <a:p>
          <a:endParaRPr lang="fr-FR"/>
        </a:p>
      </dgm:t>
    </dgm:pt>
    <dgm:pt modelId="{7E93B5AB-E0F0-4FA4-8E99-83208A83C7E3}">
      <dgm:prSet phldrT="[Texte]"/>
      <dgm:spPr/>
      <dgm:t>
        <a:bodyPr/>
        <a:lstStyle/>
        <a:p>
          <a:pPr>
            <a:lnSpc>
              <a:spcPct val="90000"/>
            </a:lnSpc>
          </a:pPr>
          <a:r>
            <a:rPr lang="fr-FR" dirty="0" smtClean="0"/>
            <a:t>Phase 3 : Formalisation de l’</a:t>
          </a:r>
          <a:r>
            <a:rPr lang="fr-FR" dirty="0" err="1" smtClean="0"/>
            <a:t>Ad’AP</a:t>
          </a:r>
          <a:endParaRPr lang="fr-FR" dirty="0"/>
        </a:p>
      </dgm:t>
    </dgm:pt>
    <dgm:pt modelId="{EE93DF06-9B13-463D-A95F-BC73ED69678D}" type="parTrans" cxnId="{EDB86B9C-1ECC-4EFD-B494-22E50B15DB78}">
      <dgm:prSet/>
      <dgm:spPr/>
      <dgm:t>
        <a:bodyPr/>
        <a:lstStyle/>
        <a:p>
          <a:endParaRPr lang="fr-FR"/>
        </a:p>
      </dgm:t>
    </dgm:pt>
    <dgm:pt modelId="{0B95CF9A-B88E-4058-AC4E-F4227177B431}" type="sibTrans" cxnId="{EDB86B9C-1ECC-4EFD-B494-22E50B15DB78}">
      <dgm:prSet/>
      <dgm:spPr/>
      <dgm:t>
        <a:bodyPr/>
        <a:lstStyle/>
        <a:p>
          <a:endParaRPr lang="fr-FR"/>
        </a:p>
      </dgm:t>
    </dgm:pt>
    <dgm:pt modelId="{80DBF873-9401-4BE0-8352-4CAABE84EE3E}">
      <dgm:prSet phldrT="[Texte]" custT="1"/>
      <dgm:spPr/>
      <dgm:t>
        <a:bodyPr/>
        <a:lstStyle/>
        <a:p>
          <a:pPr>
            <a:lnSpc>
              <a:spcPct val="90000"/>
            </a:lnSpc>
          </a:pPr>
          <a:r>
            <a:rPr lang="fr-FR" sz="1200" dirty="0" smtClean="0"/>
            <a:t>Formalisation pour dépôt de l’</a:t>
          </a:r>
          <a:r>
            <a:rPr lang="fr-FR" sz="1200" dirty="0" err="1" smtClean="0"/>
            <a:t>Ad’AP</a:t>
          </a:r>
          <a:endParaRPr lang="fr-FR" sz="1200" dirty="0"/>
        </a:p>
      </dgm:t>
    </dgm:pt>
    <dgm:pt modelId="{C8C1CF5A-37AE-44D2-A675-4E5A6A2B3721}" type="parTrans" cxnId="{62CE7803-88A1-403C-9999-091A6DBD6A85}">
      <dgm:prSet/>
      <dgm:spPr/>
      <dgm:t>
        <a:bodyPr/>
        <a:lstStyle/>
        <a:p>
          <a:endParaRPr lang="fr-FR"/>
        </a:p>
      </dgm:t>
    </dgm:pt>
    <dgm:pt modelId="{569DB7C6-5DDC-4185-BE88-B55ADDD8FB0A}" type="sibTrans" cxnId="{62CE7803-88A1-403C-9999-091A6DBD6A85}">
      <dgm:prSet/>
      <dgm:spPr/>
      <dgm:t>
        <a:bodyPr/>
        <a:lstStyle/>
        <a:p>
          <a:endParaRPr lang="fr-FR"/>
        </a:p>
      </dgm:t>
    </dgm:pt>
    <dgm:pt modelId="{C178B2FD-4150-44CE-9401-B1DC9ABC51AA}">
      <dgm:prSet phldrT="[Texte]" custT="1"/>
      <dgm:spPr/>
      <dgm:t>
        <a:bodyPr anchor="ctr"/>
        <a:lstStyle/>
        <a:p>
          <a:pPr algn="l">
            <a:lnSpc>
              <a:spcPct val="200000"/>
            </a:lnSpc>
          </a:pPr>
          <a:r>
            <a:rPr lang="fr-FR" sz="1200" dirty="0" smtClean="0"/>
            <a:t>Diagnostic mis à jour</a:t>
          </a:r>
          <a:endParaRPr lang="fr-FR" sz="1200" dirty="0"/>
        </a:p>
      </dgm:t>
    </dgm:pt>
    <dgm:pt modelId="{76A0BE4F-74A7-4F2E-A5D3-5BB9F206DF3B}" type="parTrans" cxnId="{D21510B0-08CA-4F72-BF57-097A582AF8ED}">
      <dgm:prSet/>
      <dgm:spPr/>
      <dgm:t>
        <a:bodyPr/>
        <a:lstStyle/>
        <a:p>
          <a:endParaRPr lang="fr-FR"/>
        </a:p>
      </dgm:t>
    </dgm:pt>
    <dgm:pt modelId="{DA0BAACD-031D-416A-8F4A-918CC589050A}" type="sibTrans" cxnId="{D21510B0-08CA-4F72-BF57-097A582AF8ED}">
      <dgm:prSet/>
      <dgm:spPr/>
      <dgm:t>
        <a:bodyPr/>
        <a:lstStyle/>
        <a:p>
          <a:endParaRPr lang="fr-FR"/>
        </a:p>
      </dgm:t>
    </dgm:pt>
    <dgm:pt modelId="{1ADC83D2-4A5E-4720-B1AA-218CA902F31C}" type="pres">
      <dgm:prSet presAssocID="{8A3AD52F-0B6D-4878-BD34-751A7465C1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334BE8B-97A6-4373-89EB-0756F4796422}" type="pres">
      <dgm:prSet presAssocID="{4496AF0A-DC08-42BE-AF30-8FB83D1D84C2}" presName="composite" presStyleCnt="0"/>
      <dgm:spPr/>
    </dgm:pt>
    <dgm:pt modelId="{782B0350-0CD2-406A-BD56-46CD8E246F89}" type="pres">
      <dgm:prSet presAssocID="{4496AF0A-DC08-42BE-AF30-8FB83D1D84C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327D98-54D3-4F2D-81DD-48BD5C365F56}" type="pres">
      <dgm:prSet presAssocID="{4496AF0A-DC08-42BE-AF30-8FB83D1D84C2}" presName="parSh" presStyleLbl="node1" presStyleIdx="0" presStyleCnt="3"/>
      <dgm:spPr/>
      <dgm:t>
        <a:bodyPr/>
        <a:lstStyle/>
        <a:p>
          <a:endParaRPr lang="fr-FR"/>
        </a:p>
      </dgm:t>
    </dgm:pt>
    <dgm:pt modelId="{7B35BE4C-A1D4-4AA8-987F-FD1CE6A90F2B}" type="pres">
      <dgm:prSet presAssocID="{4496AF0A-DC08-42BE-AF30-8FB83D1D84C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E18DB9-9976-48D4-AC20-17F2BDE021DC}" type="pres">
      <dgm:prSet presAssocID="{F56CC181-4435-403D-82B7-5316378E3621}" presName="sibTrans" presStyleLbl="sibTrans2D1" presStyleIdx="0" presStyleCnt="2"/>
      <dgm:spPr/>
      <dgm:t>
        <a:bodyPr/>
        <a:lstStyle/>
        <a:p>
          <a:endParaRPr lang="fr-FR"/>
        </a:p>
      </dgm:t>
    </dgm:pt>
    <dgm:pt modelId="{7EF663AB-05B9-4532-9CA8-5362EB3B5105}" type="pres">
      <dgm:prSet presAssocID="{F56CC181-4435-403D-82B7-5316378E3621}" presName="connTx" presStyleLbl="sibTrans2D1" presStyleIdx="0" presStyleCnt="2"/>
      <dgm:spPr/>
      <dgm:t>
        <a:bodyPr/>
        <a:lstStyle/>
        <a:p>
          <a:endParaRPr lang="fr-FR"/>
        </a:p>
      </dgm:t>
    </dgm:pt>
    <dgm:pt modelId="{E1FDD949-D861-40FE-B050-58E3E403C281}" type="pres">
      <dgm:prSet presAssocID="{78D49CE8-0CE5-4DB2-BBB1-8EB48DD822AB}" presName="composite" presStyleCnt="0"/>
      <dgm:spPr/>
    </dgm:pt>
    <dgm:pt modelId="{2960978E-BA81-49F6-8D16-2228C9E88D70}" type="pres">
      <dgm:prSet presAssocID="{78D49CE8-0CE5-4DB2-BBB1-8EB48DD822A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C84448-71DF-4B84-BC70-944BC8000547}" type="pres">
      <dgm:prSet presAssocID="{78D49CE8-0CE5-4DB2-BBB1-8EB48DD822AB}" presName="parSh" presStyleLbl="node1" presStyleIdx="1" presStyleCnt="3"/>
      <dgm:spPr/>
      <dgm:t>
        <a:bodyPr/>
        <a:lstStyle/>
        <a:p>
          <a:endParaRPr lang="fr-FR"/>
        </a:p>
      </dgm:t>
    </dgm:pt>
    <dgm:pt modelId="{D9002A00-DD21-4676-910D-45588AB10818}" type="pres">
      <dgm:prSet presAssocID="{78D49CE8-0CE5-4DB2-BBB1-8EB48DD822AB}" presName="desTx" presStyleLbl="fgAcc1" presStyleIdx="1" presStyleCnt="3" custScaleX="118058" custScaleY="69245" custLinFactNeighborX="-5538" custLinFactNeighborY="-24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87B9A-F7E7-4ABF-9FFF-84FA1D0E0EC9}" type="pres">
      <dgm:prSet presAssocID="{2719E76E-8307-4778-A272-97E2D03A464C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7EB1CF6-A068-41B8-BD98-DD2EF5C30947}" type="pres">
      <dgm:prSet presAssocID="{2719E76E-8307-4778-A272-97E2D03A464C}" presName="connTx" presStyleLbl="sibTrans2D1" presStyleIdx="1" presStyleCnt="2"/>
      <dgm:spPr/>
      <dgm:t>
        <a:bodyPr/>
        <a:lstStyle/>
        <a:p>
          <a:endParaRPr lang="fr-FR"/>
        </a:p>
      </dgm:t>
    </dgm:pt>
    <dgm:pt modelId="{E51A9ADC-5250-401F-870C-91C677C9233E}" type="pres">
      <dgm:prSet presAssocID="{7E93B5AB-E0F0-4FA4-8E99-83208A83C7E3}" presName="composite" presStyleCnt="0"/>
      <dgm:spPr/>
    </dgm:pt>
    <dgm:pt modelId="{9E7408D0-D542-431D-B0BA-45E7FD34024B}" type="pres">
      <dgm:prSet presAssocID="{7E93B5AB-E0F0-4FA4-8E99-83208A83C7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BEF783-6FA3-4125-8796-08240A0308C9}" type="pres">
      <dgm:prSet presAssocID="{7E93B5AB-E0F0-4FA4-8E99-83208A83C7E3}" presName="parSh" presStyleLbl="node1" presStyleIdx="2" presStyleCnt="3"/>
      <dgm:spPr/>
      <dgm:t>
        <a:bodyPr/>
        <a:lstStyle/>
        <a:p>
          <a:endParaRPr lang="fr-FR"/>
        </a:p>
      </dgm:t>
    </dgm:pt>
    <dgm:pt modelId="{CE285F0D-8E1D-47C9-B226-C1EEF5DA1954}" type="pres">
      <dgm:prSet presAssocID="{7E93B5AB-E0F0-4FA4-8E99-83208A83C7E3}" presName="desTx" presStyleLbl="fgAcc1" presStyleIdx="2" presStyleCnt="3" custScaleX="119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DB7768-C492-4617-9A9F-1E37BF9E2C04}" type="presOf" srcId="{2719E76E-8307-4778-A272-97E2D03A464C}" destId="{86687B9A-F7E7-4ABF-9FFF-84FA1D0E0EC9}" srcOrd="0" destOrd="0" presId="urn:microsoft.com/office/officeart/2005/8/layout/process3"/>
    <dgm:cxn modelId="{197153B5-F027-442D-9351-0A72A803D617}" type="presOf" srcId="{4496AF0A-DC08-42BE-AF30-8FB83D1D84C2}" destId="{782B0350-0CD2-406A-BD56-46CD8E246F89}" srcOrd="0" destOrd="0" presId="urn:microsoft.com/office/officeart/2005/8/layout/process3"/>
    <dgm:cxn modelId="{D21510B0-08CA-4F72-BF57-097A582AF8ED}" srcId="{4496AF0A-DC08-42BE-AF30-8FB83D1D84C2}" destId="{C178B2FD-4150-44CE-9401-B1DC9ABC51AA}" srcOrd="0" destOrd="0" parTransId="{76A0BE4F-74A7-4F2E-A5D3-5BB9F206DF3B}" sibTransId="{DA0BAACD-031D-416A-8F4A-918CC589050A}"/>
    <dgm:cxn modelId="{AA91D084-CB23-4DB2-AE5A-35D34FD521D8}" type="presOf" srcId="{80DBF873-9401-4BE0-8352-4CAABE84EE3E}" destId="{CE285F0D-8E1D-47C9-B226-C1EEF5DA1954}" srcOrd="0" destOrd="0" presId="urn:microsoft.com/office/officeart/2005/8/layout/process3"/>
    <dgm:cxn modelId="{1897DE2E-6570-4B39-B7BD-F2469243865C}" type="presOf" srcId="{2719E76E-8307-4778-A272-97E2D03A464C}" destId="{17EB1CF6-A068-41B8-BD98-DD2EF5C30947}" srcOrd="1" destOrd="0" presId="urn:microsoft.com/office/officeart/2005/8/layout/process3"/>
    <dgm:cxn modelId="{A83213CF-E657-4ED1-BF69-4A9B8767F0BF}" type="presOf" srcId="{EC81C2B2-D9EE-4F93-B699-16031D91E5C3}" destId="{D9002A00-DD21-4676-910D-45588AB10818}" srcOrd="0" destOrd="0" presId="urn:microsoft.com/office/officeart/2005/8/layout/process3"/>
    <dgm:cxn modelId="{0FEFA296-D8AC-432D-87B3-DF9F6838CFB3}" type="presOf" srcId="{78D49CE8-0CE5-4DB2-BBB1-8EB48DD822AB}" destId="{2960978E-BA81-49F6-8D16-2228C9E88D70}" srcOrd="0" destOrd="0" presId="urn:microsoft.com/office/officeart/2005/8/layout/process3"/>
    <dgm:cxn modelId="{62CE7803-88A1-403C-9999-091A6DBD6A85}" srcId="{7E93B5AB-E0F0-4FA4-8E99-83208A83C7E3}" destId="{80DBF873-9401-4BE0-8352-4CAABE84EE3E}" srcOrd="0" destOrd="0" parTransId="{C8C1CF5A-37AE-44D2-A675-4E5A6A2B3721}" sibTransId="{569DB7C6-5DDC-4185-BE88-B55ADDD8FB0A}"/>
    <dgm:cxn modelId="{8A8C5E6B-ACC6-495C-BCD1-8E0DFAC30765}" type="presOf" srcId="{8A3AD52F-0B6D-4878-BD34-751A7465C13B}" destId="{1ADC83D2-4A5E-4720-B1AA-218CA902F31C}" srcOrd="0" destOrd="0" presId="urn:microsoft.com/office/officeart/2005/8/layout/process3"/>
    <dgm:cxn modelId="{A9408052-F53D-4B04-826D-FF1D3CE91D14}" type="presOf" srcId="{F56CC181-4435-403D-82B7-5316378E3621}" destId="{7EF663AB-05B9-4532-9CA8-5362EB3B5105}" srcOrd="1" destOrd="0" presId="urn:microsoft.com/office/officeart/2005/8/layout/process3"/>
    <dgm:cxn modelId="{745A5DAD-33D4-47F1-9581-C710C291861D}" srcId="{8A3AD52F-0B6D-4878-BD34-751A7465C13B}" destId="{4496AF0A-DC08-42BE-AF30-8FB83D1D84C2}" srcOrd="0" destOrd="0" parTransId="{87CC1C45-A03C-4891-9895-4F1EA58CD067}" sibTransId="{F56CC181-4435-403D-82B7-5316378E3621}"/>
    <dgm:cxn modelId="{2C526D8A-B72B-481D-9F0B-F8F3AA9B5C73}" type="presOf" srcId="{F56CC181-4435-403D-82B7-5316378E3621}" destId="{34E18DB9-9976-48D4-AC20-17F2BDE021DC}" srcOrd="0" destOrd="0" presId="urn:microsoft.com/office/officeart/2005/8/layout/process3"/>
    <dgm:cxn modelId="{9E21D8D6-9FD1-438D-883F-E258BE9A5F72}" type="presOf" srcId="{7E93B5AB-E0F0-4FA4-8E99-83208A83C7E3}" destId="{E0BEF783-6FA3-4125-8796-08240A0308C9}" srcOrd="1" destOrd="0" presId="urn:microsoft.com/office/officeart/2005/8/layout/process3"/>
    <dgm:cxn modelId="{5D655B21-0CF1-4388-8043-1C637DEFB918}" type="presOf" srcId="{C178B2FD-4150-44CE-9401-B1DC9ABC51AA}" destId="{7B35BE4C-A1D4-4AA8-987F-FD1CE6A90F2B}" srcOrd="0" destOrd="0" presId="urn:microsoft.com/office/officeart/2005/8/layout/process3"/>
    <dgm:cxn modelId="{EDB86B9C-1ECC-4EFD-B494-22E50B15DB78}" srcId="{8A3AD52F-0B6D-4878-BD34-751A7465C13B}" destId="{7E93B5AB-E0F0-4FA4-8E99-83208A83C7E3}" srcOrd="2" destOrd="0" parTransId="{EE93DF06-9B13-463D-A95F-BC73ED69678D}" sibTransId="{0B95CF9A-B88E-4058-AC4E-F4227177B431}"/>
    <dgm:cxn modelId="{F9BE846D-1166-43F8-9CE4-67E55D581045}" srcId="{8A3AD52F-0B6D-4878-BD34-751A7465C13B}" destId="{78D49CE8-0CE5-4DB2-BBB1-8EB48DD822AB}" srcOrd="1" destOrd="0" parTransId="{DDCF6618-6464-4E4B-A7E0-0469663867F4}" sibTransId="{2719E76E-8307-4778-A272-97E2D03A464C}"/>
    <dgm:cxn modelId="{F00D5509-0D36-4D7B-9B6A-518C0B9C6415}" type="presOf" srcId="{4496AF0A-DC08-42BE-AF30-8FB83D1D84C2}" destId="{2A327D98-54D3-4F2D-81DD-48BD5C365F56}" srcOrd="1" destOrd="0" presId="urn:microsoft.com/office/officeart/2005/8/layout/process3"/>
    <dgm:cxn modelId="{FA1911FD-8BD3-4609-84A3-AEC076BF10B6}" type="presOf" srcId="{7E93B5AB-E0F0-4FA4-8E99-83208A83C7E3}" destId="{9E7408D0-D542-431D-B0BA-45E7FD34024B}" srcOrd="0" destOrd="0" presId="urn:microsoft.com/office/officeart/2005/8/layout/process3"/>
    <dgm:cxn modelId="{47A1E6FB-BF11-4EB2-84A9-5B7AC1DE5FA1}" type="presOf" srcId="{78D49CE8-0CE5-4DB2-BBB1-8EB48DD822AB}" destId="{15C84448-71DF-4B84-BC70-944BC8000547}" srcOrd="1" destOrd="0" presId="urn:microsoft.com/office/officeart/2005/8/layout/process3"/>
    <dgm:cxn modelId="{CB0CA205-5BEC-4824-A4E1-84EC8F6AACE3}" srcId="{78D49CE8-0CE5-4DB2-BBB1-8EB48DD822AB}" destId="{EC81C2B2-D9EE-4F93-B699-16031D91E5C3}" srcOrd="0" destOrd="0" parTransId="{A63D7EB0-3CFE-43E7-A200-5A4C81BE2306}" sibTransId="{DF590DB9-DB13-4FFC-B166-E5F677B14435}"/>
    <dgm:cxn modelId="{5B5CD807-37B1-41C3-ABE2-CB28C5947991}" type="presParOf" srcId="{1ADC83D2-4A5E-4720-B1AA-218CA902F31C}" destId="{5334BE8B-97A6-4373-89EB-0756F4796422}" srcOrd="0" destOrd="0" presId="urn:microsoft.com/office/officeart/2005/8/layout/process3"/>
    <dgm:cxn modelId="{277E66B2-4B0E-4D9A-B1A5-FFA9A644921E}" type="presParOf" srcId="{5334BE8B-97A6-4373-89EB-0756F4796422}" destId="{782B0350-0CD2-406A-BD56-46CD8E246F89}" srcOrd="0" destOrd="0" presId="urn:microsoft.com/office/officeart/2005/8/layout/process3"/>
    <dgm:cxn modelId="{6564C42B-8B3D-4E93-AD93-548400F588FC}" type="presParOf" srcId="{5334BE8B-97A6-4373-89EB-0756F4796422}" destId="{2A327D98-54D3-4F2D-81DD-48BD5C365F56}" srcOrd="1" destOrd="0" presId="urn:microsoft.com/office/officeart/2005/8/layout/process3"/>
    <dgm:cxn modelId="{CE3915A7-55FF-41D2-8652-9BE6EAD2DA3A}" type="presParOf" srcId="{5334BE8B-97A6-4373-89EB-0756F4796422}" destId="{7B35BE4C-A1D4-4AA8-987F-FD1CE6A90F2B}" srcOrd="2" destOrd="0" presId="urn:microsoft.com/office/officeart/2005/8/layout/process3"/>
    <dgm:cxn modelId="{4BAA6AB9-7279-4ABE-B738-B277C4AED2EA}" type="presParOf" srcId="{1ADC83D2-4A5E-4720-B1AA-218CA902F31C}" destId="{34E18DB9-9976-48D4-AC20-17F2BDE021DC}" srcOrd="1" destOrd="0" presId="urn:microsoft.com/office/officeart/2005/8/layout/process3"/>
    <dgm:cxn modelId="{D117C428-E24B-4BCD-85CA-77EBDF561232}" type="presParOf" srcId="{34E18DB9-9976-48D4-AC20-17F2BDE021DC}" destId="{7EF663AB-05B9-4532-9CA8-5362EB3B5105}" srcOrd="0" destOrd="0" presId="urn:microsoft.com/office/officeart/2005/8/layout/process3"/>
    <dgm:cxn modelId="{32F2CA9C-AF95-40AD-9CA6-91005FDA0546}" type="presParOf" srcId="{1ADC83D2-4A5E-4720-B1AA-218CA902F31C}" destId="{E1FDD949-D861-40FE-B050-58E3E403C281}" srcOrd="2" destOrd="0" presId="urn:microsoft.com/office/officeart/2005/8/layout/process3"/>
    <dgm:cxn modelId="{A6FE2038-9883-4F12-A4A0-F43067AF3E54}" type="presParOf" srcId="{E1FDD949-D861-40FE-B050-58E3E403C281}" destId="{2960978E-BA81-49F6-8D16-2228C9E88D70}" srcOrd="0" destOrd="0" presId="urn:microsoft.com/office/officeart/2005/8/layout/process3"/>
    <dgm:cxn modelId="{20D3BB20-6AA6-48AC-8E69-D3692F443FFC}" type="presParOf" srcId="{E1FDD949-D861-40FE-B050-58E3E403C281}" destId="{15C84448-71DF-4B84-BC70-944BC8000547}" srcOrd="1" destOrd="0" presId="urn:microsoft.com/office/officeart/2005/8/layout/process3"/>
    <dgm:cxn modelId="{4E13B40D-0FBE-4FE7-9BCC-F5073B5D4E49}" type="presParOf" srcId="{E1FDD949-D861-40FE-B050-58E3E403C281}" destId="{D9002A00-DD21-4676-910D-45588AB10818}" srcOrd="2" destOrd="0" presId="urn:microsoft.com/office/officeart/2005/8/layout/process3"/>
    <dgm:cxn modelId="{8BDFC5A8-2AC1-4C17-A799-0F3BECCAD282}" type="presParOf" srcId="{1ADC83D2-4A5E-4720-B1AA-218CA902F31C}" destId="{86687B9A-F7E7-4ABF-9FFF-84FA1D0E0EC9}" srcOrd="3" destOrd="0" presId="urn:microsoft.com/office/officeart/2005/8/layout/process3"/>
    <dgm:cxn modelId="{468EC127-3809-45DE-881D-976052693E55}" type="presParOf" srcId="{86687B9A-F7E7-4ABF-9FFF-84FA1D0E0EC9}" destId="{17EB1CF6-A068-41B8-BD98-DD2EF5C30947}" srcOrd="0" destOrd="0" presId="urn:microsoft.com/office/officeart/2005/8/layout/process3"/>
    <dgm:cxn modelId="{C46C99F0-610B-4022-AE17-46A0DB82A323}" type="presParOf" srcId="{1ADC83D2-4A5E-4720-B1AA-218CA902F31C}" destId="{E51A9ADC-5250-401F-870C-91C677C9233E}" srcOrd="4" destOrd="0" presId="urn:microsoft.com/office/officeart/2005/8/layout/process3"/>
    <dgm:cxn modelId="{CF5B6E10-A7B7-4F1D-9237-190A7BD14079}" type="presParOf" srcId="{E51A9ADC-5250-401F-870C-91C677C9233E}" destId="{9E7408D0-D542-431D-B0BA-45E7FD34024B}" srcOrd="0" destOrd="0" presId="urn:microsoft.com/office/officeart/2005/8/layout/process3"/>
    <dgm:cxn modelId="{B5F64AF4-60C9-4D2B-B0FC-6F086331D980}" type="presParOf" srcId="{E51A9ADC-5250-401F-870C-91C677C9233E}" destId="{E0BEF783-6FA3-4125-8796-08240A0308C9}" srcOrd="1" destOrd="0" presId="urn:microsoft.com/office/officeart/2005/8/layout/process3"/>
    <dgm:cxn modelId="{C8226F16-DB61-42BF-A98F-AD9A0F4F6619}" type="presParOf" srcId="{E51A9ADC-5250-401F-870C-91C677C9233E}" destId="{CE285F0D-8E1D-47C9-B226-C1EEF5DA195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1E7B1-539E-4836-AEEF-2A4F522F960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0F5B4ED-914E-4306-8E5B-2E350E4950A1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Mise à jour des diagnostics</a:t>
          </a:r>
          <a:endParaRPr lang="fr-FR" dirty="0"/>
        </a:p>
      </dgm:t>
    </dgm:pt>
    <dgm:pt modelId="{ACA0C7D8-888F-4026-BF0A-5D60E1B2FD83}" type="parTrans" cxnId="{B52CA6A8-67BC-47CC-9175-79771ECD61EB}">
      <dgm:prSet/>
      <dgm:spPr/>
      <dgm:t>
        <a:bodyPr/>
        <a:lstStyle/>
        <a:p>
          <a:endParaRPr lang="fr-FR"/>
        </a:p>
      </dgm:t>
    </dgm:pt>
    <dgm:pt modelId="{D1256BC6-5DA9-4305-BE28-8B7D55AECD59}" type="sibTrans" cxnId="{B52CA6A8-67BC-47CC-9175-79771ECD61EB}">
      <dgm:prSet/>
      <dgm:spPr/>
      <dgm:t>
        <a:bodyPr/>
        <a:lstStyle/>
        <a:p>
          <a:endParaRPr lang="fr-FR"/>
        </a:p>
      </dgm:t>
    </dgm:pt>
    <dgm:pt modelId="{0E7DF20D-5F75-4F38-B278-9963D425613C}">
      <dgm:prSet phldrT="[Texte]"/>
      <dgm:spPr/>
      <dgm:t>
        <a:bodyPr/>
        <a:lstStyle/>
        <a:p>
          <a:endParaRPr lang="fr-FR" sz="900" dirty="0">
            <a:solidFill>
              <a:srgbClr val="FF0000"/>
            </a:solidFill>
          </a:endParaRPr>
        </a:p>
      </dgm:t>
    </dgm:pt>
    <dgm:pt modelId="{3899B3DE-47F2-46FE-B83A-7B918E54C349}" type="parTrans" cxnId="{9B6D5BC8-3667-4FE8-A3CC-85B092936768}">
      <dgm:prSet/>
      <dgm:spPr/>
      <dgm:t>
        <a:bodyPr/>
        <a:lstStyle/>
        <a:p>
          <a:endParaRPr lang="fr-FR"/>
        </a:p>
      </dgm:t>
    </dgm:pt>
    <dgm:pt modelId="{EE1E1E34-F662-4D3B-BF3B-50BB0F5A04E2}" type="sibTrans" cxnId="{9B6D5BC8-3667-4FE8-A3CC-85B092936768}">
      <dgm:prSet/>
      <dgm:spPr/>
      <dgm:t>
        <a:bodyPr/>
        <a:lstStyle/>
        <a:p>
          <a:endParaRPr lang="fr-FR"/>
        </a:p>
      </dgm:t>
    </dgm:pt>
    <dgm:pt modelId="{049C7805-915B-4D0F-9AE1-5E74205ED931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Concertation</a:t>
          </a:r>
          <a:endParaRPr lang="fr-FR" dirty="0"/>
        </a:p>
      </dgm:t>
    </dgm:pt>
    <dgm:pt modelId="{C9354592-C7F3-42A0-909A-5E530E530857}" type="parTrans" cxnId="{CF13ECBA-3BC7-4869-829B-35F1DE5F3B51}">
      <dgm:prSet/>
      <dgm:spPr/>
      <dgm:t>
        <a:bodyPr/>
        <a:lstStyle/>
        <a:p>
          <a:endParaRPr lang="fr-FR"/>
        </a:p>
      </dgm:t>
    </dgm:pt>
    <dgm:pt modelId="{ED035112-0EB1-415C-AB86-BAABF3DAF185}" type="sibTrans" cxnId="{CF13ECBA-3BC7-4869-829B-35F1DE5F3B51}">
      <dgm:prSet/>
      <dgm:spPr/>
      <dgm:t>
        <a:bodyPr/>
        <a:lstStyle/>
        <a:p>
          <a:endParaRPr lang="fr-FR"/>
        </a:p>
      </dgm:t>
    </dgm:pt>
    <dgm:pt modelId="{B5CEB8C3-DCE5-4327-A088-9B1604AE1A47}">
      <dgm:prSet phldrT="[Texte]"/>
      <dgm:spPr/>
      <dgm:t>
        <a:bodyPr/>
        <a:lstStyle/>
        <a:p>
          <a:pPr algn="ctr"/>
          <a:r>
            <a:rPr lang="fr-FR" b="1" dirty="0" smtClean="0"/>
            <a:t>Janvier – Février 2016</a:t>
          </a:r>
          <a:endParaRPr lang="fr-FR" b="1" dirty="0"/>
        </a:p>
      </dgm:t>
    </dgm:pt>
    <dgm:pt modelId="{66E6CA8F-7A86-4F4B-852B-39867A10BC29}" type="parTrans" cxnId="{1D379F3B-E8F3-429C-AD1B-5B32BAA89DB2}">
      <dgm:prSet/>
      <dgm:spPr/>
      <dgm:t>
        <a:bodyPr/>
        <a:lstStyle/>
        <a:p>
          <a:endParaRPr lang="fr-FR"/>
        </a:p>
      </dgm:t>
    </dgm:pt>
    <dgm:pt modelId="{463BF06B-2599-47CF-9676-B61342E44253}" type="sibTrans" cxnId="{1D379F3B-E8F3-429C-AD1B-5B32BAA89DB2}">
      <dgm:prSet/>
      <dgm:spPr/>
      <dgm:t>
        <a:bodyPr/>
        <a:lstStyle/>
        <a:p>
          <a:endParaRPr lang="fr-FR"/>
        </a:p>
      </dgm:t>
    </dgm:pt>
    <dgm:pt modelId="{3FD1891D-C952-46C7-BE81-AB997309303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r-FR" dirty="0" smtClean="0"/>
            <a:t>Stratégie </a:t>
          </a:r>
          <a:endParaRPr lang="fr-FR" dirty="0"/>
        </a:p>
      </dgm:t>
    </dgm:pt>
    <dgm:pt modelId="{3ACD69C7-A316-4C35-B77A-C8FC5098B441}" type="parTrans" cxnId="{45DF833E-B10F-4E31-A2ED-4F913D2E2D8C}">
      <dgm:prSet/>
      <dgm:spPr/>
      <dgm:t>
        <a:bodyPr/>
        <a:lstStyle/>
        <a:p>
          <a:endParaRPr lang="fr-FR"/>
        </a:p>
      </dgm:t>
    </dgm:pt>
    <dgm:pt modelId="{553299A2-8F4B-465E-827E-49EF75819FEA}" type="sibTrans" cxnId="{45DF833E-B10F-4E31-A2ED-4F913D2E2D8C}">
      <dgm:prSet/>
      <dgm:spPr/>
      <dgm:t>
        <a:bodyPr/>
        <a:lstStyle/>
        <a:p>
          <a:endParaRPr lang="fr-FR"/>
        </a:p>
      </dgm:t>
    </dgm:pt>
    <dgm:pt modelId="{A4B9B01D-14AE-4C26-B5C3-69ABD09DCA9B}">
      <dgm:prSet phldrT="[Texte]"/>
      <dgm:spPr/>
      <dgm:t>
        <a:bodyPr/>
        <a:lstStyle/>
        <a:p>
          <a:r>
            <a:rPr lang="fr-FR" b="1" dirty="0" smtClean="0"/>
            <a:t>Mai / juin 2016</a:t>
          </a:r>
          <a:endParaRPr lang="fr-FR" b="1" dirty="0"/>
        </a:p>
      </dgm:t>
    </dgm:pt>
    <dgm:pt modelId="{63E88F42-7550-4450-A093-A46C812B41DE}" type="parTrans" cxnId="{635FBFC9-FDA6-45A9-8E69-521121CE838F}">
      <dgm:prSet/>
      <dgm:spPr/>
      <dgm:t>
        <a:bodyPr/>
        <a:lstStyle/>
        <a:p>
          <a:endParaRPr lang="fr-FR"/>
        </a:p>
      </dgm:t>
    </dgm:pt>
    <dgm:pt modelId="{7E748D6A-E721-438B-8D25-28FDE0946D5D}" type="sibTrans" cxnId="{635FBFC9-FDA6-45A9-8E69-521121CE838F}">
      <dgm:prSet/>
      <dgm:spPr/>
      <dgm:t>
        <a:bodyPr/>
        <a:lstStyle/>
        <a:p>
          <a:endParaRPr lang="fr-FR"/>
        </a:p>
      </dgm:t>
    </dgm:pt>
    <dgm:pt modelId="{86B14CFE-956E-4A3F-B9F4-D035D654F551}">
      <dgm:prSet phldrT="[Texte]" custT="1"/>
      <dgm:spPr/>
      <dgm:t>
        <a:bodyPr/>
        <a:lstStyle/>
        <a:p>
          <a:r>
            <a:rPr lang="fr-FR" sz="1000" b="1" dirty="0" smtClean="0">
              <a:solidFill>
                <a:srgbClr val="FF0000"/>
              </a:solidFill>
            </a:rPr>
            <a:t>08 avril 2016</a:t>
          </a:r>
          <a:endParaRPr lang="fr-FR" sz="1000" b="1" dirty="0">
            <a:solidFill>
              <a:srgbClr val="FF0000"/>
            </a:solidFill>
          </a:endParaRPr>
        </a:p>
      </dgm:t>
    </dgm:pt>
    <dgm:pt modelId="{275DCFFD-FF4A-4721-AAC0-EF0D02B20BA1}" type="parTrans" cxnId="{22596BD2-FFC9-4DAD-8546-13EB89DD4855}">
      <dgm:prSet/>
      <dgm:spPr/>
      <dgm:t>
        <a:bodyPr/>
        <a:lstStyle/>
        <a:p>
          <a:endParaRPr lang="fr-FR"/>
        </a:p>
      </dgm:t>
    </dgm:pt>
    <dgm:pt modelId="{F4D498DE-0F2B-4726-B883-21603A0981B6}" type="sibTrans" cxnId="{22596BD2-FFC9-4DAD-8546-13EB89DD4855}">
      <dgm:prSet/>
      <dgm:spPr/>
      <dgm:t>
        <a:bodyPr/>
        <a:lstStyle/>
        <a:p>
          <a:endParaRPr lang="fr-FR"/>
        </a:p>
      </dgm:t>
    </dgm:pt>
    <dgm:pt modelId="{FDCE30F7-E1AC-4A8F-80C8-36C93E41D7F8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fr-FR" dirty="0" err="1" smtClean="0"/>
            <a:t>Ad’AP</a:t>
          </a:r>
          <a:endParaRPr lang="fr-FR" dirty="0"/>
        </a:p>
      </dgm:t>
    </dgm:pt>
    <dgm:pt modelId="{CE742C5F-270F-4366-A512-CBDC1E23E56B}" type="parTrans" cxnId="{46C20F28-1723-4257-9DCB-C2B1E1B6E68C}">
      <dgm:prSet/>
      <dgm:spPr/>
      <dgm:t>
        <a:bodyPr/>
        <a:lstStyle/>
        <a:p>
          <a:endParaRPr lang="fr-FR"/>
        </a:p>
      </dgm:t>
    </dgm:pt>
    <dgm:pt modelId="{1985D3BF-BDEE-446D-80C6-A492C623AE4E}" type="sibTrans" cxnId="{46C20F28-1723-4257-9DCB-C2B1E1B6E68C}">
      <dgm:prSet/>
      <dgm:spPr/>
      <dgm:t>
        <a:bodyPr/>
        <a:lstStyle/>
        <a:p>
          <a:endParaRPr lang="fr-FR"/>
        </a:p>
      </dgm:t>
    </dgm:pt>
    <dgm:pt modelId="{AEF4D0AA-1660-4B36-BE0D-752BBD3340A4}">
      <dgm:prSet phldrT="[Texte]"/>
      <dgm:spPr/>
      <dgm:t>
        <a:bodyPr/>
        <a:lstStyle/>
        <a:p>
          <a:r>
            <a:rPr lang="fr-FR" b="1" dirty="0" smtClean="0"/>
            <a:t> 11 juillet 2016</a:t>
          </a:r>
          <a:endParaRPr lang="fr-FR" b="1" dirty="0"/>
        </a:p>
      </dgm:t>
    </dgm:pt>
    <dgm:pt modelId="{C7450017-9255-4F60-94AB-5FD059D5A030}" type="parTrans" cxnId="{BC3F43BF-F88A-45FC-BEC5-A2F999580484}">
      <dgm:prSet/>
      <dgm:spPr/>
      <dgm:t>
        <a:bodyPr/>
        <a:lstStyle/>
        <a:p>
          <a:endParaRPr lang="fr-FR"/>
        </a:p>
      </dgm:t>
    </dgm:pt>
    <dgm:pt modelId="{EAB18C6E-BC67-4927-82BC-2D291AD6EF43}" type="sibTrans" cxnId="{BC3F43BF-F88A-45FC-BEC5-A2F999580484}">
      <dgm:prSet/>
      <dgm:spPr/>
      <dgm:t>
        <a:bodyPr/>
        <a:lstStyle/>
        <a:p>
          <a:endParaRPr lang="fr-FR"/>
        </a:p>
      </dgm:t>
    </dgm:pt>
    <dgm:pt modelId="{9F57FF39-93D2-4242-9BF0-9EA6A6CE48BF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Dépôt </a:t>
          </a:r>
          <a:r>
            <a:rPr lang="fr-FR" dirty="0" err="1" smtClean="0"/>
            <a:t>Préf</a:t>
          </a:r>
          <a:r>
            <a:rPr lang="fr-FR" dirty="0" smtClean="0"/>
            <a:t>.</a:t>
          </a:r>
          <a:endParaRPr lang="fr-FR" dirty="0"/>
        </a:p>
      </dgm:t>
    </dgm:pt>
    <dgm:pt modelId="{B285872A-E320-407C-A762-55315F7CDDF9}" type="parTrans" cxnId="{20758020-B89F-4585-91EA-63642F54C4F1}">
      <dgm:prSet/>
      <dgm:spPr/>
      <dgm:t>
        <a:bodyPr/>
        <a:lstStyle/>
        <a:p>
          <a:endParaRPr lang="fr-FR"/>
        </a:p>
      </dgm:t>
    </dgm:pt>
    <dgm:pt modelId="{25A4D581-8307-4075-9DB4-FE016913155A}" type="sibTrans" cxnId="{20758020-B89F-4585-91EA-63642F54C4F1}">
      <dgm:prSet/>
      <dgm:spPr/>
      <dgm:t>
        <a:bodyPr/>
        <a:lstStyle/>
        <a:p>
          <a:endParaRPr lang="fr-FR"/>
        </a:p>
      </dgm:t>
    </dgm:pt>
    <dgm:pt modelId="{D596A2DF-6C35-421F-A76D-C4A27849D019}" type="pres">
      <dgm:prSet presAssocID="{C5F1E7B1-539E-4836-AEEF-2A4F522F96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5B03936-AE9D-4220-A69A-D00002546086}" type="pres">
      <dgm:prSet presAssocID="{E0F5B4ED-914E-4306-8E5B-2E350E4950A1}" presName="composite" presStyleCnt="0"/>
      <dgm:spPr/>
    </dgm:pt>
    <dgm:pt modelId="{4E353240-538A-48B5-A823-E6CE1245E4BC}" type="pres">
      <dgm:prSet presAssocID="{E0F5B4ED-914E-4306-8E5B-2E350E4950A1}" presName="bentUpArrow1" presStyleLbl="alignImgPlace1" presStyleIdx="0" presStyleCnt="4" custScaleX="155874" custScaleY="72953" custLinFactX="-2639" custLinFactNeighborX="-100000" custLinFactNeighborY="-10724"/>
      <dgm:spPr/>
    </dgm:pt>
    <dgm:pt modelId="{E212AAAF-5D92-4DD4-86B7-1695C95A3EB0}" type="pres">
      <dgm:prSet presAssocID="{E0F5B4ED-914E-4306-8E5B-2E350E4950A1}" presName="ParentText" presStyleLbl="node1" presStyleIdx="0" presStyleCnt="5" custLinFactX="-16573" custLinFactNeighborX="-100000" custLinFactNeighborY="94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A1FC5F-5FD4-4B90-B4B5-D7453A62140B}" type="pres">
      <dgm:prSet presAssocID="{E0F5B4ED-914E-4306-8E5B-2E350E4950A1}" presName="ChildText" presStyleLbl="revTx" presStyleIdx="0" presStyleCnt="4" custScaleX="145510" custLinFactY="10374" custLinFactNeighborX="8508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37B902-7666-4508-89FB-DB41BD9EB4B9}" type="pres">
      <dgm:prSet presAssocID="{D1256BC6-5DA9-4305-BE28-8B7D55AECD59}" presName="sibTrans" presStyleCnt="0"/>
      <dgm:spPr/>
    </dgm:pt>
    <dgm:pt modelId="{23AF10F7-2F58-4FF9-B43E-3976890490E5}" type="pres">
      <dgm:prSet presAssocID="{049C7805-915B-4D0F-9AE1-5E74205ED931}" presName="composite" presStyleCnt="0"/>
      <dgm:spPr/>
    </dgm:pt>
    <dgm:pt modelId="{F5338DE7-1EF1-48A6-B074-A0C150AD90EE}" type="pres">
      <dgm:prSet presAssocID="{049C7805-915B-4D0F-9AE1-5E74205ED931}" presName="bentUpArrow1" presStyleLbl="alignImgPlace1" presStyleIdx="1" presStyleCnt="4" custScaleX="202160" custLinFactNeighborX="-15349" custLinFactNeighborY="-5656"/>
      <dgm:spPr/>
    </dgm:pt>
    <dgm:pt modelId="{A2CF396C-1638-4644-A77D-53E4B3C0ADDC}" type="pres">
      <dgm:prSet presAssocID="{049C7805-915B-4D0F-9AE1-5E74205ED931}" presName="ParentText" presStyleLbl="node1" presStyleIdx="1" presStyleCnt="5" custLinFactNeighborX="-80201" custLinFactNeighborY="-80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0C91A-544A-4255-ADC8-75C7FA8D4C8E}" type="pres">
      <dgm:prSet presAssocID="{049C7805-915B-4D0F-9AE1-5E74205ED931}" presName="ChildText" presStyleLbl="revTx" presStyleIdx="1" presStyleCnt="4" custScaleX="194677" custScaleY="68421" custLinFactX="-100000" custLinFactY="-38471" custLinFactNeighborX="-15796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045EA4-9CC6-454E-955F-B7C2808C83B0}" type="pres">
      <dgm:prSet presAssocID="{ED035112-0EB1-415C-AB86-BAABF3DAF185}" presName="sibTrans" presStyleCnt="0"/>
      <dgm:spPr/>
    </dgm:pt>
    <dgm:pt modelId="{2B3F37F6-FB0B-490B-9007-76E8E1406711}" type="pres">
      <dgm:prSet presAssocID="{3FD1891D-C952-46C7-BE81-AB997309303D}" presName="composite" presStyleCnt="0"/>
      <dgm:spPr/>
    </dgm:pt>
    <dgm:pt modelId="{BA3F3405-22EC-4B67-851C-EB975CAC416A}" type="pres">
      <dgm:prSet presAssocID="{3FD1891D-C952-46C7-BE81-AB997309303D}" presName="bentUpArrow1" presStyleLbl="alignImgPlace1" presStyleIdx="2" presStyleCnt="4" custScaleX="150960" custLinFactX="30995" custLinFactNeighborX="100000" custLinFactNeighborY="-1184"/>
      <dgm:spPr/>
      <dgm:t>
        <a:bodyPr/>
        <a:lstStyle/>
        <a:p>
          <a:endParaRPr lang="fr-FR"/>
        </a:p>
      </dgm:t>
    </dgm:pt>
    <dgm:pt modelId="{5C420796-9C63-4E8B-8EC2-97DE5A6E61FE}" type="pres">
      <dgm:prSet presAssocID="{3FD1891D-C952-46C7-BE81-AB997309303D}" presName="ParentText" presStyleLbl="node1" presStyleIdx="2" presStyleCnt="5" custLinFactNeighborX="30828" custLinFactNeighborY="-22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E795E-3438-439F-901B-2A8C0FF13EF9}" type="pres">
      <dgm:prSet presAssocID="{3FD1891D-C952-46C7-BE81-AB997309303D}" presName="ChildText" presStyleLbl="revTx" presStyleIdx="2" presStyleCnt="4" custScaleX="213892" custLinFactX="1416" custLinFactNeighborX="100000" custLinFactNeighborY="13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C2AC5-11D7-445F-84B8-1CAC0D77A765}" type="pres">
      <dgm:prSet presAssocID="{553299A2-8F4B-465E-827E-49EF75819FEA}" presName="sibTrans" presStyleCnt="0"/>
      <dgm:spPr/>
    </dgm:pt>
    <dgm:pt modelId="{814B8811-4E75-4736-8B01-0F895B222D8E}" type="pres">
      <dgm:prSet presAssocID="{FDCE30F7-E1AC-4A8F-80C8-36C93E41D7F8}" presName="composite" presStyleCnt="0"/>
      <dgm:spPr/>
    </dgm:pt>
    <dgm:pt modelId="{5BABAAE3-7B62-416E-AB3D-3A67778314C6}" type="pres">
      <dgm:prSet presAssocID="{FDCE30F7-E1AC-4A8F-80C8-36C93E41D7F8}" presName="bentUpArrow1" presStyleLbl="alignImgPlace1" presStyleIdx="3" presStyleCnt="4" custScaleX="201363" custLinFactX="89367" custLinFactNeighborX="100000" custLinFactNeighborY="12718"/>
      <dgm:spPr/>
    </dgm:pt>
    <dgm:pt modelId="{F058DC7C-D64C-4EA7-9036-EFFF2D2A944B}" type="pres">
      <dgm:prSet presAssocID="{FDCE30F7-E1AC-4A8F-80C8-36C93E41D7F8}" presName="ParentText" presStyleLbl="node1" presStyleIdx="3" presStyleCnt="5" custLinFactNeighborX="80171" custLinFactNeighborY="9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217736-7EC7-4A12-B8F9-603FF371C0B9}" type="pres">
      <dgm:prSet presAssocID="{FDCE30F7-E1AC-4A8F-80C8-36C93E41D7F8}" presName="ChildText" presStyleLbl="revTx" presStyleIdx="3" presStyleCnt="4" custScaleX="129003" custLinFactX="24590" custLinFactNeighborX="100000" custLinFactNeighborY="14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A2F12E-94D5-41B0-83DD-CBD94123E1BD}" type="pres">
      <dgm:prSet presAssocID="{1985D3BF-BDEE-446D-80C6-A492C623AE4E}" presName="sibTrans" presStyleCnt="0"/>
      <dgm:spPr/>
    </dgm:pt>
    <dgm:pt modelId="{6BC368FA-AD75-4D7A-8C2B-C900757B88D7}" type="pres">
      <dgm:prSet presAssocID="{9F57FF39-93D2-4242-9BF0-9EA6A6CE48BF}" presName="composite" presStyleCnt="0"/>
      <dgm:spPr/>
    </dgm:pt>
    <dgm:pt modelId="{F3D1FD47-06B9-4642-8C1D-6CEBB1C0D3BB}" type="pres">
      <dgm:prSet presAssocID="{9F57FF39-93D2-4242-9BF0-9EA6A6CE48BF}" presName="ParentText" presStyleLbl="node1" presStyleIdx="4" presStyleCnt="5" custLinFactX="72126" custLinFactNeighborX="100000" custLinFactNeighborY="9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DF833E-B10F-4E31-A2ED-4F913D2E2D8C}" srcId="{C5F1E7B1-539E-4836-AEEF-2A4F522F960C}" destId="{3FD1891D-C952-46C7-BE81-AB997309303D}" srcOrd="2" destOrd="0" parTransId="{3ACD69C7-A316-4C35-B77A-C8FC5098B441}" sibTransId="{553299A2-8F4B-465E-827E-49EF75819FEA}"/>
    <dgm:cxn modelId="{F4047E9D-53B7-4F0D-8949-7A158B7B8501}" type="presOf" srcId="{A4B9B01D-14AE-4C26-B5C3-69ABD09DCA9B}" destId="{CF2E795E-3438-439F-901B-2A8C0FF13EF9}" srcOrd="0" destOrd="0" presId="urn:microsoft.com/office/officeart/2005/8/layout/StepDownProcess"/>
    <dgm:cxn modelId="{46C20F28-1723-4257-9DCB-C2B1E1B6E68C}" srcId="{C5F1E7B1-539E-4836-AEEF-2A4F522F960C}" destId="{FDCE30F7-E1AC-4A8F-80C8-36C93E41D7F8}" srcOrd="3" destOrd="0" parTransId="{CE742C5F-270F-4366-A512-CBDC1E23E56B}" sibTransId="{1985D3BF-BDEE-446D-80C6-A492C623AE4E}"/>
    <dgm:cxn modelId="{20758020-B89F-4585-91EA-63642F54C4F1}" srcId="{C5F1E7B1-539E-4836-AEEF-2A4F522F960C}" destId="{9F57FF39-93D2-4242-9BF0-9EA6A6CE48BF}" srcOrd="4" destOrd="0" parTransId="{B285872A-E320-407C-A762-55315F7CDDF9}" sibTransId="{25A4D581-8307-4075-9DB4-FE016913155A}"/>
    <dgm:cxn modelId="{1D379F3B-E8F3-429C-AD1B-5B32BAA89DB2}" srcId="{049C7805-915B-4D0F-9AE1-5E74205ED931}" destId="{B5CEB8C3-DCE5-4327-A088-9B1604AE1A47}" srcOrd="0" destOrd="0" parTransId="{66E6CA8F-7A86-4F4B-852B-39867A10BC29}" sibTransId="{463BF06B-2599-47CF-9676-B61342E44253}"/>
    <dgm:cxn modelId="{9B6D5BC8-3667-4FE8-A3CC-85B092936768}" srcId="{E0F5B4ED-914E-4306-8E5B-2E350E4950A1}" destId="{0E7DF20D-5F75-4F38-B278-9963D425613C}" srcOrd="1" destOrd="0" parTransId="{3899B3DE-47F2-46FE-B83A-7B918E54C349}" sibTransId="{EE1E1E34-F662-4D3B-BF3B-50BB0F5A04E2}"/>
    <dgm:cxn modelId="{EF27D139-390C-481E-8167-541DC600EE56}" type="presOf" srcId="{049C7805-915B-4D0F-9AE1-5E74205ED931}" destId="{A2CF396C-1638-4644-A77D-53E4B3C0ADDC}" srcOrd="0" destOrd="0" presId="urn:microsoft.com/office/officeart/2005/8/layout/StepDownProcess"/>
    <dgm:cxn modelId="{22596BD2-FFC9-4DAD-8546-13EB89DD4855}" srcId="{E0F5B4ED-914E-4306-8E5B-2E350E4950A1}" destId="{86B14CFE-956E-4A3F-B9F4-D035D654F551}" srcOrd="0" destOrd="0" parTransId="{275DCFFD-FF4A-4721-AAC0-EF0D02B20BA1}" sibTransId="{F4D498DE-0F2B-4726-B883-21603A0981B6}"/>
    <dgm:cxn modelId="{37B46955-C508-4968-A7BD-A6F160F83BD7}" type="presOf" srcId="{B5CEB8C3-DCE5-4327-A088-9B1604AE1A47}" destId="{E3C0C91A-544A-4255-ADC8-75C7FA8D4C8E}" srcOrd="0" destOrd="0" presId="urn:microsoft.com/office/officeart/2005/8/layout/StepDownProcess"/>
    <dgm:cxn modelId="{635FBFC9-FDA6-45A9-8E69-521121CE838F}" srcId="{3FD1891D-C952-46C7-BE81-AB997309303D}" destId="{A4B9B01D-14AE-4C26-B5C3-69ABD09DCA9B}" srcOrd="0" destOrd="0" parTransId="{63E88F42-7550-4450-A093-A46C812B41DE}" sibTransId="{7E748D6A-E721-438B-8D25-28FDE0946D5D}"/>
    <dgm:cxn modelId="{93063C7A-0222-4BD0-9E65-C8ADBF4E415E}" type="presOf" srcId="{AEF4D0AA-1660-4B36-BE0D-752BBD3340A4}" destId="{46217736-7EC7-4A12-B8F9-603FF371C0B9}" srcOrd="0" destOrd="0" presId="urn:microsoft.com/office/officeart/2005/8/layout/StepDownProcess"/>
    <dgm:cxn modelId="{F2165E3F-A9F5-44E9-B73C-65D1D5318CAB}" type="presOf" srcId="{9F57FF39-93D2-4242-9BF0-9EA6A6CE48BF}" destId="{F3D1FD47-06B9-4642-8C1D-6CEBB1C0D3BB}" srcOrd="0" destOrd="0" presId="urn:microsoft.com/office/officeart/2005/8/layout/StepDownProcess"/>
    <dgm:cxn modelId="{CF13ECBA-3BC7-4869-829B-35F1DE5F3B51}" srcId="{C5F1E7B1-539E-4836-AEEF-2A4F522F960C}" destId="{049C7805-915B-4D0F-9AE1-5E74205ED931}" srcOrd="1" destOrd="0" parTransId="{C9354592-C7F3-42A0-909A-5E530E530857}" sibTransId="{ED035112-0EB1-415C-AB86-BAABF3DAF185}"/>
    <dgm:cxn modelId="{BC3F43BF-F88A-45FC-BEC5-A2F999580484}" srcId="{FDCE30F7-E1AC-4A8F-80C8-36C93E41D7F8}" destId="{AEF4D0AA-1660-4B36-BE0D-752BBD3340A4}" srcOrd="0" destOrd="0" parTransId="{C7450017-9255-4F60-94AB-5FD059D5A030}" sibTransId="{EAB18C6E-BC67-4927-82BC-2D291AD6EF43}"/>
    <dgm:cxn modelId="{760173B0-0101-4C6C-8FF6-AC68C5038AC5}" type="presOf" srcId="{3FD1891D-C952-46C7-BE81-AB997309303D}" destId="{5C420796-9C63-4E8B-8EC2-97DE5A6E61FE}" srcOrd="0" destOrd="0" presId="urn:microsoft.com/office/officeart/2005/8/layout/StepDownProcess"/>
    <dgm:cxn modelId="{EEA3CBA5-BF33-4DDD-8568-0B31D0FB5E59}" type="presOf" srcId="{86B14CFE-956E-4A3F-B9F4-D035D654F551}" destId="{6BA1FC5F-5FD4-4B90-B4B5-D7453A62140B}" srcOrd="0" destOrd="0" presId="urn:microsoft.com/office/officeart/2005/8/layout/StepDownProcess"/>
    <dgm:cxn modelId="{B52CA6A8-67BC-47CC-9175-79771ECD61EB}" srcId="{C5F1E7B1-539E-4836-AEEF-2A4F522F960C}" destId="{E0F5B4ED-914E-4306-8E5B-2E350E4950A1}" srcOrd="0" destOrd="0" parTransId="{ACA0C7D8-888F-4026-BF0A-5D60E1B2FD83}" sibTransId="{D1256BC6-5DA9-4305-BE28-8B7D55AECD59}"/>
    <dgm:cxn modelId="{7EDCA4DE-9617-43B9-8BCB-947A7F4B2EA5}" type="presOf" srcId="{C5F1E7B1-539E-4836-AEEF-2A4F522F960C}" destId="{D596A2DF-6C35-421F-A76D-C4A27849D019}" srcOrd="0" destOrd="0" presId="urn:microsoft.com/office/officeart/2005/8/layout/StepDownProcess"/>
    <dgm:cxn modelId="{F1C07C2D-B7C1-4BAD-A3B2-8072CE3711D3}" type="presOf" srcId="{FDCE30F7-E1AC-4A8F-80C8-36C93E41D7F8}" destId="{F058DC7C-D64C-4EA7-9036-EFFF2D2A944B}" srcOrd="0" destOrd="0" presId="urn:microsoft.com/office/officeart/2005/8/layout/StepDownProcess"/>
    <dgm:cxn modelId="{85652A1A-7CB9-4F88-93CF-315248D08CAA}" type="presOf" srcId="{0E7DF20D-5F75-4F38-B278-9963D425613C}" destId="{6BA1FC5F-5FD4-4B90-B4B5-D7453A62140B}" srcOrd="0" destOrd="1" presId="urn:microsoft.com/office/officeart/2005/8/layout/StepDownProcess"/>
    <dgm:cxn modelId="{EE3A2ABE-9ABF-4BA4-8AB0-C28ECCE6AC95}" type="presOf" srcId="{E0F5B4ED-914E-4306-8E5B-2E350E4950A1}" destId="{E212AAAF-5D92-4DD4-86B7-1695C95A3EB0}" srcOrd="0" destOrd="0" presId="urn:microsoft.com/office/officeart/2005/8/layout/StepDownProcess"/>
    <dgm:cxn modelId="{F0471E6F-2784-4E92-942F-DD5CEC5E441E}" type="presParOf" srcId="{D596A2DF-6C35-421F-A76D-C4A27849D019}" destId="{55B03936-AE9D-4220-A69A-D00002546086}" srcOrd="0" destOrd="0" presId="urn:microsoft.com/office/officeart/2005/8/layout/StepDownProcess"/>
    <dgm:cxn modelId="{34DC3A45-1249-47A0-838A-18A4E1A82E63}" type="presParOf" srcId="{55B03936-AE9D-4220-A69A-D00002546086}" destId="{4E353240-538A-48B5-A823-E6CE1245E4BC}" srcOrd="0" destOrd="0" presId="urn:microsoft.com/office/officeart/2005/8/layout/StepDownProcess"/>
    <dgm:cxn modelId="{5FC3F299-2C6D-428D-93D9-30201D4A3325}" type="presParOf" srcId="{55B03936-AE9D-4220-A69A-D00002546086}" destId="{E212AAAF-5D92-4DD4-86B7-1695C95A3EB0}" srcOrd="1" destOrd="0" presId="urn:microsoft.com/office/officeart/2005/8/layout/StepDownProcess"/>
    <dgm:cxn modelId="{839DFFDE-6951-427F-9A59-50B087E44CEF}" type="presParOf" srcId="{55B03936-AE9D-4220-A69A-D00002546086}" destId="{6BA1FC5F-5FD4-4B90-B4B5-D7453A62140B}" srcOrd="2" destOrd="0" presId="urn:microsoft.com/office/officeart/2005/8/layout/StepDownProcess"/>
    <dgm:cxn modelId="{D39354F6-0B29-42B5-BE45-32CEDCED8F68}" type="presParOf" srcId="{D596A2DF-6C35-421F-A76D-C4A27849D019}" destId="{AE37B902-7666-4508-89FB-DB41BD9EB4B9}" srcOrd="1" destOrd="0" presId="urn:microsoft.com/office/officeart/2005/8/layout/StepDownProcess"/>
    <dgm:cxn modelId="{07195380-31BF-47AB-B770-62209290EB21}" type="presParOf" srcId="{D596A2DF-6C35-421F-A76D-C4A27849D019}" destId="{23AF10F7-2F58-4FF9-B43E-3976890490E5}" srcOrd="2" destOrd="0" presId="urn:microsoft.com/office/officeart/2005/8/layout/StepDownProcess"/>
    <dgm:cxn modelId="{39EFCBA7-C516-441F-954B-77C632344DCA}" type="presParOf" srcId="{23AF10F7-2F58-4FF9-B43E-3976890490E5}" destId="{F5338DE7-1EF1-48A6-B074-A0C150AD90EE}" srcOrd="0" destOrd="0" presId="urn:microsoft.com/office/officeart/2005/8/layout/StepDownProcess"/>
    <dgm:cxn modelId="{0653631E-6983-4069-A19F-0043B0E3645F}" type="presParOf" srcId="{23AF10F7-2F58-4FF9-B43E-3976890490E5}" destId="{A2CF396C-1638-4644-A77D-53E4B3C0ADDC}" srcOrd="1" destOrd="0" presId="urn:microsoft.com/office/officeart/2005/8/layout/StepDownProcess"/>
    <dgm:cxn modelId="{C832B1C8-4990-4F06-9673-BC2FFFB5D7EB}" type="presParOf" srcId="{23AF10F7-2F58-4FF9-B43E-3976890490E5}" destId="{E3C0C91A-544A-4255-ADC8-75C7FA8D4C8E}" srcOrd="2" destOrd="0" presId="urn:microsoft.com/office/officeart/2005/8/layout/StepDownProcess"/>
    <dgm:cxn modelId="{E9DAE937-4748-4C6B-B9DE-1F9E5CB6DE23}" type="presParOf" srcId="{D596A2DF-6C35-421F-A76D-C4A27849D019}" destId="{90045EA4-9CC6-454E-955F-B7C2808C83B0}" srcOrd="3" destOrd="0" presId="urn:microsoft.com/office/officeart/2005/8/layout/StepDownProcess"/>
    <dgm:cxn modelId="{83C79643-2623-490C-A179-61BAD067DAB5}" type="presParOf" srcId="{D596A2DF-6C35-421F-A76D-C4A27849D019}" destId="{2B3F37F6-FB0B-490B-9007-76E8E1406711}" srcOrd="4" destOrd="0" presId="urn:microsoft.com/office/officeart/2005/8/layout/StepDownProcess"/>
    <dgm:cxn modelId="{D26C8540-A93F-4202-A735-2D7F19B2B13F}" type="presParOf" srcId="{2B3F37F6-FB0B-490B-9007-76E8E1406711}" destId="{BA3F3405-22EC-4B67-851C-EB975CAC416A}" srcOrd="0" destOrd="0" presId="urn:microsoft.com/office/officeart/2005/8/layout/StepDownProcess"/>
    <dgm:cxn modelId="{DC54297B-C850-40ED-9954-3F87F623579A}" type="presParOf" srcId="{2B3F37F6-FB0B-490B-9007-76E8E1406711}" destId="{5C420796-9C63-4E8B-8EC2-97DE5A6E61FE}" srcOrd="1" destOrd="0" presId="urn:microsoft.com/office/officeart/2005/8/layout/StepDownProcess"/>
    <dgm:cxn modelId="{EE9626FA-B751-4BFF-B2E4-C180ADCC5084}" type="presParOf" srcId="{2B3F37F6-FB0B-490B-9007-76E8E1406711}" destId="{CF2E795E-3438-439F-901B-2A8C0FF13EF9}" srcOrd="2" destOrd="0" presId="urn:microsoft.com/office/officeart/2005/8/layout/StepDownProcess"/>
    <dgm:cxn modelId="{465D1456-6C70-460E-A885-73E44344EA1E}" type="presParOf" srcId="{D596A2DF-6C35-421F-A76D-C4A27849D019}" destId="{B20C2AC5-11D7-445F-84B8-1CAC0D77A765}" srcOrd="5" destOrd="0" presId="urn:microsoft.com/office/officeart/2005/8/layout/StepDownProcess"/>
    <dgm:cxn modelId="{A93421D4-33B4-4F60-A6DC-DE9EA810B8B5}" type="presParOf" srcId="{D596A2DF-6C35-421F-A76D-C4A27849D019}" destId="{814B8811-4E75-4736-8B01-0F895B222D8E}" srcOrd="6" destOrd="0" presId="urn:microsoft.com/office/officeart/2005/8/layout/StepDownProcess"/>
    <dgm:cxn modelId="{147D1690-FBA5-42AC-A674-5E8B5E933F8C}" type="presParOf" srcId="{814B8811-4E75-4736-8B01-0F895B222D8E}" destId="{5BABAAE3-7B62-416E-AB3D-3A67778314C6}" srcOrd="0" destOrd="0" presId="urn:microsoft.com/office/officeart/2005/8/layout/StepDownProcess"/>
    <dgm:cxn modelId="{6DEB0176-DA18-4678-88B4-168FE0696662}" type="presParOf" srcId="{814B8811-4E75-4736-8B01-0F895B222D8E}" destId="{F058DC7C-D64C-4EA7-9036-EFFF2D2A944B}" srcOrd="1" destOrd="0" presId="urn:microsoft.com/office/officeart/2005/8/layout/StepDownProcess"/>
    <dgm:cxn modelId="{818FF3EB-D046-4AB1-88F1-237CF3501B1E}" type="presParOf" srcId="{814B8811-4E75-4736-8B01-0F895B222D8E}" destId="{46217736-7EC7-4A12-B8F9-603FF371C0B9}" srcOrd="2" destOrd="0" presId="urn:microsoft.com/office/officeart/2005/8/layout/StepDownProcess"/>
    <dgm:cxn modelId="{FE696CAB-2323-4053-A465-E06C85554B34}" type="presParOf" srcId="{D596A2DF-6C35-421F-A76D-C4A27849D019}" destId="{BCA2F12E-94D5-41B0-83DD-CBD94123E1BD}" srcOrd="7" destOrd="0" presId="urn:microsoft.com/office/officeart/2005/8/layout/StepDownProcess"/>
    <dgm:cxn modelId="{8C654A9C-A81B-4BC5-BDFC-78F28F6AA9BA}" type="presParOf" srcId="{D596A2DF-6C35-421F-A76D-C4A27849D019}" destId="{6BC368FA-AD75-4D7A-8C2B-C900757B88D7}" srcOrd="8" destOrd="0" presId="urn:microsoft.com/office/officeart/2005/8/layout/StepDownProcess"/>
    <dgm:cxn modelId="{7F7B27F7-93C2-4F05-9353-5A01B53865A6}" type="presParOf" srcId="{6BC368FA-AD75-4D7A-8C2B-C900757B88D7}" destId="{F3D1FD47-06B9-4642-8C1D-6CEBB1C0D3B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03205-DF47-405D-83CF-431CCE23D8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6E31CD-D6BA-43A5-A13A-AD34AF8695F2}">
      <dgm:prSet phldrT="[Texte]" custT="1"/>
      <dgm:spPr/>
      <dgm:t>
        <a:bodyPr/>
        <a:lstStyle/>
        <a:p>
          <a:r>
            <a:rPr lang="fr-FR" sz="1600" dirty="0" smtClean="0"/>
            <a:t>Scénario 1</a:t>
          </a:r>
          <a:endParaRPr lang="fr-FR" sz="1600" dirty="0"/>
        </a:p>
      </dgm:t>
    </dgm:pt>
    <dgm:pt modelId="{EC8F8D77-7439-4187-92DD-49ECEB465BAB}" type="parTrans" cxnId="{3EE5648F-2BB6-4337-9D34-AB2DE62BBEEB}">
      <dgm:prSet/>
      <dgm:spPr/>
      <dgm:t>
        <a:bodyPr/>
        <a:lstStyle/>
        <a:p>
          <a:endParaRPr lang="fr-FR" sz="900"/>
        </a:p>
      </dgm:t>
    </dgm:pt>
    <dgm:pt modelId="{008225CD-F87E-4393-96C7-BBC69C5D0F9A}" type="sibTrans" cxnId="{3EE5648F-2BB6-4337-9D34-AB2DE62BBEEB}">
      <dgm:prSet/>
      <dgm:spPr/>
      <dgm:t>
        <a:bodyPr/>
        <a:lstStyle/>
        <a:p>
          <a:endParaRPr lang="fr-FR" sz="900"/>
        </a:p>
      </dgm:t>
    </dgm:pt>
    <dgm:pt modelId="{8B680792-57EB-48EB-B1EB-F8BFA21C4F0F}">
      <dgm:prSet phldrT="[Texte]" custT="1"/>
      <dgm:spPr/>
      <dgm:t>
        <a:bodyPr/>
        <a:lstStyle/>
        <a:p>
          <a:r>
            <a:rPr lang="fr-FR" sz="1200" dirty="0" smtClean="0"/>
            <a:t>Privilégié les RDC et les</a:t>
          </a:r>
          <a:endParaRPr lang="fr-FR" sz="1200" dirty="0"/>
        </a:p>
      </dgm:t>
    </dgm:pt>
    <dgm:pt modelId="{9388BF01-0B9E-4F14-A2D0-0A785CF3347F}" type="parTrans" cxnId="{B4F31B81-BC92-4D52-BCA4-F28CA5CCDFCC}">
      <dgm:prSet/>
      <dgm:spPr/>
      <dgm:t>
        <a:bodyPr/>
        <a:lstStyle/>
        <a:p>
          <a:endParaRPr lang="fr-FR" sz="900"/>
        </a:p>
      </dgm:t>
    </dgm:pt>
    <dgm:pt modelId="{0B56AD41-8C00-4274-AAD1-C64B89C5B4BD}" type="sibTrans" cxnId="{B4F31B81-BC92-4D52-BCA4-F28CA5CCDFCC}">
      <dgm:prSet/>
      <dgm:spPr/>
      <dgm:t>
        <a:bodyPr/>
        <a:lstStyle/>
        <a:p>
          <a:endParaRPr lang="fr-FR" sz="900"/>
        </a:p>
      </dgm:t>
    </dgm:pt>
    <dgm:pt modelId="{DE3F7FCA-F241-4CAA-9BF7-1CBC3FF1B2D5}">
      <dgm:prSet phldrT="[Texte]" custT="1"/>
      <dgm:spPr/>
      <dgm:t>
        <a:bodyPr/>
        <a:lstStyle/>
        <a:p>
          <a:r>
            <a:rPr lang="fr-FR" sz="1600" dirty="0" smtClean="0"/>
            <a:t>Scénario 2</a:t>
          </a:r>
          <a:endParaRPr lang="fr-FR" sz="1600" dirty="0"/>
        </a:p>
      </dgm:t>
    </dgm:pt>
    <dgm:pt modelId="{3C3EFAFE-A9A3-44FE-8840-0541AE0B35A8}" type="parTrans" cxnId="{25B1DA64-8499-472B-BE1E-89BF6A63A7B5}">
      <dgm:prSet/>
      <dgm:spPr/>
      <dgm:t>
        <a:bodyPr/>
        <a:lstStyle/>
        <a:p>
          <a:endParaRPr lang="fr-FR" sz="900"/>
        </a:p>
      </dgm:t>
    </dgm:pt>
    <dgm:pt modelId="{4EAA08EB-06FB-41F4-A714-CEF1C7250439}" type="sibTrans" cxnId="{25B1DA64-8499-472B-BE1E-89BF6A63A7B5}">
      <dgm:prSet/>
      <dgm:spPr/>
      <dgm:t>
        <a:bodyPr/>
        <a:lstStyle/>
        <a:p>
          <a:endParaRPr lang="fr-FR" sz="900"/>
        </a:p>
      </dgm:t>
    </dgm:pt>
    <dgm:pt modelId="{1635C7A6-B4F7-434A-8C13-E465900F41FE}">
      <dgm:prSet phldrT="[Texte]" custT="1"/>
      <dgm:spPr/>
      <dgm:t>
        <a:bodyPr/>
        <a:lstStyle/>
        <a:p>
          <a:r>
            <a:rPr lang="fr-FR" sz="1200" dirty="0" smtClean="0"/>
            <a:t>Piloté par les « flux » : depuis la gare vers les lieux de destination.</a:t>
          </a:r>
          <a:endParaRPr lang="fr-FR" sz="1200" dirty="0"/>
        </a:p>
      </dgm:t>
    </dgm:pt>
    <dgm:pt modelId="{F665108C-E54E-4618-995C-A1DC1EAB081C}" type="parTrans" cxnId="{20368575-0E8E-4F15-95E4-B84C0C20DBFF}">
      <dgm:prSet/>
      <dgm:spPr/>
      <dgm:t>
        <a:bodyPr/>
        <a:lstStyle/>
        <a:p>
          <a:endParaRPr lang="fr-FR" sz="900"/>
        </a:p>
      </dgm:t>
    </dgm:pt>
    <dgm:pt modelId="{54E230B7-2E87-44B7-9B02-6D61B13B6745}" type="sibTrans" cxnId="{20368575-0E8E-4F15-95E4-B84C0C20DBFF}">
      <dgm:prSet/>
      <dgm:spPr/>
      <dgm:t>
        <a:bodyPr/>
        <a:lstStyle/>
        <a:p>
          <a:endParaRPr lang="fr-FR" sz="900"/>
        </a:p>
      </dgm:t>
    </dgm:pt>
    <dgm:pt modelId="{3185ED72-097A-492E-A8D0-424965AECFB6}">
      <dgm:prSet custT="1"/>
      <dgm:spPr/>
      <dgm:t>
        <a:bodyPr/>
        <a:lstStyle/>
        <a:p>
          <a:r>
            <a:rPr lang="fr-FR" sz="1200" dirty="0" smtClean="0"/>
            <a:t>zones de « forte fréquentation » dans la première période</a:t>
          </a:r>
          <a:endParaRPr lang="fr-FR" sz="1200" dirty="0"/>
        </a:p>
      </dgm:t>
    </dgm:pt>
    <dgm:pt modelId="{98BDC8BD-417F-47A4-91CB-D100E6C590DE}" type="parTrans" cxnId="{79C21AF2-C175-4299-80B7-83C7BD53526B}">
      <dgm:prSet/>
      <dgm:spPr/>
      <dgm:t>
        <a:bodyPr/>
        <a:lstStyle/>
        <a:p>
          <a:endParaRPr lang="fr-FR" sz="900"/>
        </a:p>
      </dgm:t>
    </dgm:pt>
    <dgm:pt modelId="{E3027AA0-A918-4F89-AB65-18A494EF6044}" type="sibTrans" cxnId="{79C21AF2-C175-4299-80B7-83C7BD53526B}">
      <dgm:prSet/>
      <dgm:spPr/>
      <dgm:t>
        <a:bodyPr/>
        <a:lstStyle/>
        <a:p>
          <a:endParaRPr lang="fr-FR" sz="900"/>
        </a:p>
      </dgm:t>
    </dgm:pt>
    <dgm:pt modelId="{0C113D85-86B7-4D4C-8985-F3938F5828FB}">
      <dgm:prSet phldrT="[Texte]" custT="1"/>
      <dgm:spPr/>
      <dgm:t>
        <a:bodyPr/>
        <a:lstStyle/>
        <a:p>
          <a:r>
            <a:rPr lang="fr-FR" sz="1200" dirty="0" smtClean="0"/>
            <a:t>Cheminements extérieurs et accueils</a:t>
          </a:r>
          <a:endParaRPr lang="fr-FR" sz="1200" dirty="0"/>
        </a:p>
      </dgm:t>
    </dgm:pt>
    <dgm:pt modelId="{ADB01315-5C7B-4E1B-92D0-E474B7E56C03}" type="parTrans" cxnId="{40DAC9EB-EF56-4B47-B4FF-48EF6D90DBB4}">
      <dgm:prSet/>
      <dgm:spPr/>
      <dgm:t>
        <a:bodyPr/>
        <a:lstStyle/>
        <a:p>
          <a:endParaRPr lang="fr-FR"/>
        </a:p>
      </dgm:t>
    </dgm:pt>
    <dgm:pt modelId="{9A3FE7E2-B10F-4988-9906-77D37C7F2482}" type="sibTrans" cxnId="{40DAC9EB-EF56-4B47-B4FF-48EF6D90DBB4}">
      <dgm:prSet/>
      <dgm:spPr/>
      <dgm:t>
        <a:bodyPr/>
        <a:lstStyle/>
        <a:p>
          <a:endParaRPr lang="fr-FR"/>
        </a:p>
      </dgm:t>
    </dgm:pt>
    <dgm:pt modelId="{78D9181D-7940-4D99-A843-54A10AB828ED}">
      <dgm:prSet phldrT="[Texte]" custT="1"/>
      <dgm:spPr/>
      <dgm:t>
        <a:bodyPr/>
        <a:lstStyle/>
        <a:p>
          <a:r>
            <a:rPr lang="fr-FR" sz="1200" dirty="0" err="1" smtClean="0"/>
            <a:t>Rdc</a:t>
          </a:r>
          <a:r>
            <a:rPr lang="fr-FR" sz="1200" dirty="0" smtClean="0"/>
            <a:t> (hall, et sanitaires)</a:t>
          </a:r>
          <a:endParaRPr lang="fr-FR" sz="1200" dirty="0"/>
        </a:p>
      </dgm:t>
    </dgm:pt>
    <dgm:pt modelId="{5216F604-6477-47FA-AC88-797B7B160CEA}" type="parTrans" cxnId="{6442A3EF-0EE4-4B37-9DD3-51603302B353}">
      <dgm:prSet/>
      <dgm:spPr/>
      <dgm:t>
        <a:bodyPr/>
        <a:lstStyle/>
        <a:p>
          <a:endParaRPr lang="fr-FR"/>
        </a:p>
      </dgm:t>
    </dgm:pt>
    <dgm:pt modelId="{E33076A3-6A41-4529-AACC-1D3F30E669FD}" type="sibTrans" cxnId="{6442A3EF-0EE4-4B37-9DD3-51603302B353}">
      <dgm:prSet/>
      <dgm:spPr/>
      <dgm:t>
        <a:bodyPr/>
        <a:lstStyle/>
        <a:p>
          <a:endParaRPr lang="fr-FR"/>
        </a:p>
      </dgm:t>
    </dgm:pt>
    <dgm:pt modelId="{0ED2519C-EA42-41B7-B19E-22A3CE7FEC8E}">
      <dgm:prSet phldrT="[Texte]" custT="1"/>
      <dgm:spPr/>
      <dgm:t>
        <a:bodyPr/>
        <a:lstStyle/>
        <a:p>
          <a:r>
            <a:rPr lang="fr-FR" sz="1200" dirty="0" smtClean="0"/>
            <a:t>Circulations verticales (escaliers et </a:t>
          </a:r>
          <a:r>
            <a:rPr lang="fr-FR" sz="1200" dirty="0" err="1" smtClean="0"/>
            <a:t>ascenceurs</a:t>
          </a:r>
          <a:r>
            <a:rPr lang="fr-FR" sz="1200" dirty="0" smtClean="0"/>
            <a:t>)</a:t>
          </a:r>
          <a:endParaRPr lang="fr-FR" sz="1200" dirty="0"/>
        </a:p>
      </dgm:t>
    </dgm:pt>
    <dgm:pt modelId="{E7BC10AE-C76A-4E02-98C4-3FB2F57680D6}" type="parTrans" cxnId="{E790B1E3-E249-47DD-8E20-72C3F29572B2}">
      <dgm:prSet/>
      <dgm:spPr/>
      <dgm:t>
        <a:bodyPr/>
        <a:lstStyle/>
        <a:p>
          <a:endParaRPr lang="fr-FR"/>
        </a:p>
      </dgm:t>
    </dgm:pt>
    <dgm:pt modelId="{CDBEB02E-A51F-4360-8F45-C694AF8178A7}" type="sibTrans" cxnId="{E790B1E3-E249-47DD-8E20-72C3F29572B2}">
      <dgm:prSet/>
      <dgm:spPr/>
      <dgm:t>
        <a:bodyPr/>
        <a:lstStyle/>
        <a:p>
          <a:endParaRPr lang="fr-FR"/>
        </a:p>
      </dgm:t>
    </dgm:pt>
    <dgm:pt modelId="{8DF81F14-174D-4D83-A994-A21EA0640948}">
      <dgm:prSet phldrT="[Texte]" custT="1"/>
      <dgm:spPr/>
      <dgm:t>
        <a:bodyPr/>
        <a:lstStyle/>
        <a:p>
          <a:endParaRPr lang="fr-FR" sz="1200" dirty="0"/>
        </a:p>
      </dgm:t>
    </dgm:pt>
    <dgm:pt modelId="{788AA1DE-3969-464B-9492-7226869AAAA7}" type="parTrans" cxnId="{F63D796A-E238-45E7-8CCA-246DF0374385}">
      <dgm:prSet/>
      <dgm:spPr/>
      <dgm:t>
        <a:bodyPr/>
        <a:lstStyle/>
        <a:p>
          <a:endParaRPr lang="fr-FR"/>
        </a:p>
      </dgm:t>
    </dgm:pt>
    <dgm:pt modelId="{5D5F53F1-F696-4421-BDAA-B3337DC0DF9D}" type="sibTrans" cxnId="{F63D796A-E238-45E7-8CCA-246DF0374385}">
      <dgm:prSet/>
      <dgm:spPr/>
      <dgm:t>
        <a:bodyPr/>
        <a:lstStyle/>
        <a:p>
          <a:endParaRPr lang="fr-FR"/>
        </a:p>
      </dgm:t>
    </dgm:pt>
    <dgm:pt modelId="{48DCD8E0-B63C-42CC-9347-8208B5F57EC7}">
      <dgm:prSet phldrT="[Texte]" custT="1"/>
      <dgm:spPr/>
      <dgm:t>
        <a:bodyPr/>
        <a:lstStyle/>
        <a:p>
          <a:r>
            <a:rPr lang="fr-FR" sz="1200" dirty="0" smtClean="0"/>
            <a:t>Etages</a:t>
          </a:r>
          <a:endParaRPr lang="fr-FR" sz="1200" dirty="0"/>
        </a:p>
      </dgm:t>
    </dgm:pt>
    <dgm:pt modelId="{F467992A-68E3-4AC8-97E0-3498E2833CFE}" type="parTrans" cxnId="{89F16F67-58B7-485D-994A-0C03F7C89725}">
      <dgm:prSet/>
      <dgm:spPr/>
      <dgm:t>
        <a:bodyPr/>
        <a:lstStyle/>
        <a:p>
          <a:endParaRPr lang="fr-FR"/>
        </a:p>
      </dgm:t>
    </dgm:pt>
    <dgm:pt modelId="{7D2B823B-69EF-441C-89FE-0B25C65A5A55}" type="sibTrans" cxnId="{89F16F67-58B7-485D-994A-0C03F7C89725}">
      <dgm:prSet/>
      <dgm:spPr/>
      <dgm:t>
        <a:bodyPr/>
        <a:lstStyle/>
        <a:p>
          <a:endParaRPr lang="fr-FR"/>
        </a:p>
      </dgm:t>
    </dgm:pt>
    <dgm:pt modelId="{4A6AB727-2E12-479D-9221-918C04D6C2A9}" type="pres">
      <dgm:prSet presAssocID="{EEF03205-DF47-405D-83CF-431CCE23D8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F4849C-29BE-4C12-922C-9FB6EF86CE48}" type="pres">
      <dgm:prSet presAssocID="{506E31CD-D6BA-43A5-A13A-AD34AF8695F2}" presName="parentText" presStyleLbl="node1" presStyleIdx="0" presStyleCnt="2" custLinFactNeighborY="-402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4B7732-9649-4974-AD73-A62CCC7B5489}" type="pres">
      <dgm:prSet presAssocID="{506E31CD-D6BA-43A5-A13A-AD34AF8695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DA32C3-355D-4245-9445-45689CEFBAC4}" type="pres">
      <dgm:prSet presAssocID="{DE3F7FCA-F241-4CAA-9BF7-1CBC3FF1B2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5D33C6-6794-4882-9C87-391B25FFF8E4}" type="pres">
      <dgm:prSet presAssocID="{DE3F7FCA-F241-4CAA-9BF7-1CBC3FF1B2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997BE5-A260-46C0-81C7-387479F9B346}" type="presOf" srcId="{DE3F7FCA-F241-4CAA-9BF7-1CBC3FF1B2D5}" destId="{A8DA32C3-355D-4245-9445-45689CEFBAC4}" srcOrd="0" destOrd="0" presId="urn:microsoft.com/office/officeart/2005/8/layout/vList2"/>
    <dgm:cxn modelId="{89F16F67-58B7-485D-994A-0C03F7C89725}" srcId="{1635C7A6-B4F7-434A-8C13-E465900F41FE}" destId="{48DCD8E0-B63C-42CC-9347-8208B5F57EC7}" srcOrd="3" destOrd="0" parTransId="{F467992A-68E3-4AC8-97E0-3498E2833CFE}" sibTransId="{7D2B823B-69EF-441C-89FE-0B25C65A5A55}"/>
    <dgm:cxn modelId="{B9C7B6C7-C777-47B6-AAC3-B7E65AE4E81F}" type="presOf" srcId="{78D9181D-7940-4D99-A843-54A10AB828ED}" destId="{DD5D33C6-6794-4882-9C87-391B25FFF8E4}" srcOrd="0" destOrd="2" presId="urn:microsoft.com/office/officeart/2005/8/layout/vList2"/>
    <dgm:cxn modelId="{2D47BED4-0CE4-42D4-8F47-3D81193C8F1D}" type="presOf" srcId="{8B680792-57EB-48EB-B1EB-F8BFA21C4F0F}" destId="{614B7732-9649-4974-AD73-A62CCC7B5489}" srcOrd="0" destOrd="0" presId="urn:microsoft.com/office/officeart/2005/8/layout/vList2"/>
    <dgm:cxn modelId="{3EE5648F-2BB6-4337-9D34-AB2DE62BBEEB}" srcId="{EEF03205-DF47-405D-83CF-431CCE23D837}" destId="{506E31CD-D6BA-43A5-A13A-AD34AF8695F2}" srcOrd="0" destOrd="0" parTransId="{EC8F8D77-7439-4187-92DD-49ECEB465BAB}" sibTransId="{008225CD-F87E-4393-96C7-BBC69C5D0F9A}"/>
    <dgm:cxn modelId="{E790B1E3-E249-47DD-8E20-72C3F29572B2}" srcId="{1635C7A6-B4F7-434A-8C13-E465900F41FE}" destId="{0ED2519C-EA42-41B7-B19E-22A3CE7FEC8E}" srcOrd="2" destOrd="0" parTransId="{E7BC10AE-C76A-4E02-98C4-3FB2F57680D6}" sibTransId="{CDBEB02E-A51F-4360-8F45-C694AF8178A7}"/>
    <dgm:cxn modelId="{40DAC9EB-EF56-4B47-B4FF-48EF6D90DBB4}" srcId="{1635C7A6-B4F7-434A-8C13-E465900F41FE}" destId="{0C113D85-86B7-4D4C-8985-F3938F5828FB}" srcOrd="0" destOrd="0" parTransId="{ADB01315-5C7B-4E1B-92D0-E474B7E56C03}" sibTransId="{9A3FE7E2-B10F-4988-9906-77D37C7F2482}"/>
    <dgm:cxn modelId="{6442A3EF-0EE4-4B37-9DD3-51603302B353}" srcId="{1635C7A6-B4F7-434A-8C13-E465900F41FE}" destId="{78D9181D-7940-4D99-A843-54A10AB828ED}" srcOrd="1" destOrd="0" parTransId="{5216F604-6477-47FA-AC88-797B7B160CEA}" sibTransId="{E33076A3-6A41-4529-AACC-1D3F30E669FD}"/>
    <dgm:cxn modelId="{7BACF045-EDD4-47B6-8EDA-BD9341E96711}" type="presOf" srcId="{1635C7A6-B4F7-434A-8C13-E465900F41FE}" destId="{DD5D33C6-6794-4882-9C87-391B25FFF8E4}" srcOrd="0" destOrd="0" presId="urn:microsoft.com/office/officeart/2005/8/layout/vList2"/>
    <dgm:cxn modelId="{E35BA329-D79D-4DD1-ABE9-C51FFDD8A259}" type="presOf" srcId="{0C113D85-86B7-4D4C-8985-F3938F5828FB}" destId="{DD5D33C6-6794-4882-9C87-391B25FFF8E4}" srcOrd="0" destOrd="1" presId="urn:microsoft.com/office/officeart/2005/8/layout/vList2"/>
    <dgm:cxn modelId="{20368575-0E8E-4F15-95E4-B84C0C20DBFF}" srcId="{DE3F7FCA-F241-4CAA-9BF7-1CBC3FF1B2D5}" destId="{1635C7A6-B4F7-434A-8C13-E465900F41FE}" srcOrd="0" destOrd="0" parTransId="{F665108C-E54E-4618-995C-A1DC1EAB081C}" sibTransId="{54E230B7-2E87-44B7-9B02-6D61B13B6745}"/>
    <dgm:cxn modelId="{2F4BCC50-8810-43D8-A0B5-C2E1FC93A8D5}" type="presOf" srcId="{EEF03205-DF47-405D-83CF-431CCE23D837}" destId="{4A6AB727-2E12-479D-9221-918C04D6C2A9}" srcOrd="0" destOrd="0" presId="urn:microsoft.com/office/officeart/2005/8/layout/vList2"/>
    <dgm:cxn modelId="{4846C1EF-BB8E-422F-BE78-4189E83E198A}" type="presOf" srcId="{3185ED72-097A-492E-A8D0-424965AECFB6}" destId="{614B7732-9649-4974-AD73-A62CCC7B5489}" srcOrd="0" destOrd="1" presId="urn:microsoft.com/office/officeart/2005/8/layout/vList2"/>
    <dgm:cxn modelId="{F63D796A-E238-45E7-8CCA-246DF0374385}" srcId="{1635C7A6-B4F7-434A-8C13-E465900F41FE}" destId="{8DF81F14-174D-4D83-A994-A21EA0640948}" srcOrd="4" destOrd="0" parTransId="{788AA1DE-3969-464B-9492-7226869AAAA7}" sibTransId="{5D5F53F1-F696-4421-BDAA-B3337DC0DF9D}"/>
    <dgm:cxn modelId="{42520E58-743F-45DA-9A37-4B30E2BF723A}" type="presOf" srcId="{48DCD8E0-B63C-42CC-9347-8208B5F57EC7}" destId="{DD5D33C6-6794-4882-9C87-391B25FFF8E4}" srcOrd="0" destOrd="4" presId="urn:microsoft.com/office/officeart/2005/8/layout/vList2"/>
    <dgm:cxn modelId="{25B1DA64-8499-472B-BE1E-89BF6A63A7B5}" srcId="{EEF03205-DF47-405D-83CF-431CCE23D837}" destId="{DE3F7FCA-F241-4CAA-9BF7-1CBC3FF1B2D5}" srcOrd="1" destOrd="0" parTransId="{3C3EFAFE-A9A3-44FE-8840-0541AE0B35A8}" sibTransId="{4EAA08EB-06FB-41F4-A714-CEF1C7250439}"/>
    <dgm:cxn modelId="{B4F31B81-BC92-4D52-BCA4-F28CA5CCDFCC}" srcId="{506E31CD-D6BA-43A5-A13A-AD34AF8695F2}" destId="{8B680792-57EB-48EB-B1EB-F8BFA21C4F0F}" srcOrd="0" destOrd="0" parTransId="{9388BF01-0B9E-4F14-A2D0-0A785CF3347F}" sibTransId="{0B56AD41-8C00-4274-AAD1-C64B89C5B4BD}"/>
    <dgm:cxn modelId="{6224964C-438A-4A45-BB83-F3DF49F75CD9}" type="presOf" srcId="{8DF81F14-174D-4D83-A994-A21EA0640948}" destId="{DD5D33C6-6794-4882-9C87-391B25FFF8E4}" srcOrd="0" destOrd="5" presId="urn:microsoft.com/office/officeart/2005/8/layout/vList2"/>
    <dgm:cxn modelId="{2D73F52C-21B6-4E65-A950-DD5E532D5485}" type="presOf" srcId="{506E31CD-D6BA-43A5-A13A-AD34AF8695F2}" destId="{73F4849C-29BE-4C12-922C-9FB6EF86CE48}" srcOrd="0" destOrd="0" presId="urn:microsoft.com/office/officeart/2005/8/layout/vList2"/>
    <dgm:cxn modelId="{79C21AF2-C175-4299-80B7-83C7BD53526B}" srcId="{506E31CD-D6BA-43A5-A13A-AD34AF8695F2}" destId="{3185ED72-097A-492E-A8D0-424965AECFB6}" srcOrd="1" destOrd="0" parTransId="{98BDC8BD-417F-47A4-91CB-D100E6C590DE}" sibTransId="{E3027AA0-A918-4F89-AB65-18A494EF6044}"/>
    <dgm:cxn modelId="{A5559574-9D43-4E35-9487-46B2ED14EFD5}" type="presOf" srcId="{0ED2519C-EA42-41B7-B19E-22A3CE7FEC8E}" destId="{DD5D33C6-6794-4882-9C87-391B25FFF8E4}" srcOrd="0" destOrd="3" presId="urn:microsoft.com/office/officeart/2005/8/layout/vList2"/>
    <dgm:cxn modelId="{9DB5350E-4B1A-49E6-A252-2B1CD7FD49AD}" type="presParOf" srcId="{4A6AB727-2E12-479D-9221-918C04D6C2A9}" destId="{73F4849C-29BE-4C12-922C-9FB6EF86CE48}" srcOrd="0" destOrd="0" presId="urn:microsoft.com/office/officeart/2005/8/layout/vList2"/>
    <dgm:cxn modelId="{5309422C-1A78-4C0B-AF2F-266684D57A43}" type="presParOf" srcId="{4A6AB727-2E12-479D-9221-918C04D6C2A9}" destId="{614B7732-9649-4974-AD73-A62CCC7B5489}" srcOrd="1" destOrd="0" presId="urn:microsoft.com/office/officeart/2005/8/layout/vList2"/>
    <dgm:cxn modelId="{33EF29FF-737E-40DB-A0C0-F12FB786D90A}" type="presParOf" srcId="{4A6AB727-2E12-479D-9221-918C04D6C2A9}" destId="{A8DA32C3-355D-4245-9445-45689CEFBAC4}" srcOrd="2" destOrd="0" presId="urn:microsoft.com/office/officeart/2005/8/layout/vList2"/>
    <dgm:cxn modelId="{35F8B604-389A-4793-8B6B-0755FC28A313}" type="presParOf" srcId="{4A6AB727-2E12-479D-9221-918C04D6C2A9}" destId="{DD5D33C6-6794-4882-9C87-391B25FFF8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433F3-8F6C-4E4D-AE4A-B3B732C12E1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C5299B6-2CA5-4D89-8568-8FEE99A9DE97}">
      <dgm:prSet phldrT="[Texte]"/>
      <dgm:spPr/>
      <dgm:t>
        <a:bodyPr/>
        <a:lstStyle/>
        <a:p>
          <a:r>
            <a:rPr lang="fr-FR" dirty="0" smtClean="0"/>
            <a:t>Stratégie de mise en accessibilité</a:t>
          </a:r>
          <a:endParaRPr lang="fr-FR" dirty="0"/>
        </a:p>
      </dgm:t>
    </dgm:pt>
    <dgm:pt modelId="{27A3349D-21D8-4FA6-820C-A200DA0A0FEE}" type="parTrans" cxnId="{3152F97D-6982-4B04-91FE-CBA0D897D7A1}">
      <dgm:prSet/>
      <dgm:spPr/>
      <dgm:t>
        <a:bodyPr/>
        <a:lstStyle/>
        <a:p>
          <a:endParaRPr lang="fr-FR"/>
        </a:p>
      </dgm:t>
    </dgm:pt>
    <dgm:pt modelId="{6B14ECFC-BE7F-46AD-89AF-E60FCCDCDDB2}" type="sibTrans" cxnId="{3152F97D-6982-4B04-91FE-CBA0D897D7A1}">
      <dgm:prSet/>
      <dgm:spPr/>
      <dgm:t>
        <a:bodyPr/>
        <a:lstStyle/>
        <a:p>
          <a:endParaRPr lang="fr-FR"/>
        </a:p>
      </dgm:t>
    </dgm:pt>
    <dgm:pt modelId="{2DA5723E-BD30-444D-BE68-39220F5296FE}">
      <dgm:prSet phldrT="[Texte]"/>
      <dgm:spPr/>
      <dgm:t>
        <a:bodyPr/>
        <a:lstStyle/>
        <a:p>
          <a:r>
            <a:rPr lang="fr-FR" dirty="0" smtClean="0"/>
            <a:t>Chiffres du service handicap</a:t>
          </a:r>
          <a:endParaRPr lang="fr-FR" dirty="0"/>
        </a:p>
      </dgm:t>
    </dgm:pt>
    <dgm:pt modelId="{3A916039-AC5F-4239-888C-2DD4F37FE44A}" type="parTrans" cxnId="{48E9EB68-BF21-4784-8355-B4E7A9563B42}">
      <dgm:prSet/>
      <dgm:spPr/>
      <dgm:t>
        <a:bodyPr/>
        <a:lstStyle/>
        <a:p>
          <a:endParaRPr lang="fr-FR"/>
        </a:p>
      </dgm:t>
    </dgm:pt>
    <dgm:pt modelId="{E61F1D6E-C801-40F9-894A-7C298910DCD1}" type="sibTrans" cxnId="{48E9EB68-BF21-4784-8355-B4E7A9563B42}">
      <dgm:prSet/>
      <dgm:spPr/>
      <dgm:t>
        <a:bodyPr/>
        <a:lstStyle/>
        <a:p>
          <a:endParaRPr lang="fr-FR"/>
        </a:p>
      </dgm:t>
    </dgm:pt>
    <dgm:pt modelId="{8DA96547-908E-4D9D-80E4-9EFA318EF712}">
      <dgm:prSet phldrT="[Texte]"/>
      <dgm:spPr/>
      <dgm:t>
        <a:bodyPr/>
        <a:lstStyle/>
        <a:p>
          <a:r>
            <a:rPr lang="fr-FR" dirty="0" smtClean="0"/>
            <a:t>Données de la DRH</a:t>
          </a:r>
          <a:endParaRPr lang="fr-FR" dirty="0"/>
        </a:p>
      </dgm:t>
    </dgm:pt>
    <dgm:pt modelId="{12929B6B-B85C-416B-88D1-CCB6F412E800}" type="parTrans" cxnId="{9256F7D5-B9CA-4277-9658-0D7925A6D9CE}">
      <dgm:prSet/>
      <dgm:spPr/>
      <dgm:t>
        <a:bodyPr/>
        <a:lstStyle/>
        <a:p>
          <a:endParaRPr lang="fr-FR"/>
        </a:p>
      </dgm:t>
    </dgm:pt>
    <dgm:pt modelId="{CD195414-D792-4397-8653-C221AA5AF308}" type="sibTrans" cxnId="{9256F7D5-B9CA-4277-9658-0D7925A6D9CE}">
      <dgm:prSet/>
      <dgm:spPr/>
      <dgm:t>
        <a:bodyPr/>
        <a:lstStyle/>
        <a:p>
          <a:endParaRPr lang="fr-FR"/>
        </a:p>
      </dgm:t>
    </dgm:pt>
    <dgm:pt modelId="{CF2CCA12-F0C2-4FD2-8783-222D8CD09E78}">
      <dgm:prSet phldrT="[Texte]"/>
      <dgm:spPr/>
      <dgm:t>
        <a:bodyPr/>
        <a:lstStyle/>
        <a:p>
          <a:r>
            <a:rPr lang="fr-FR" dirty="0" smtClean="0"/>
            <a:t>Programme travaux sur les années à venir</a:t>
          </a:r>
          <a:endParaRPr lang="fr-FR" dirty="0"/>
        </a:p>
      </dgm:t>
    </dgm:pt>
    <dgm:pt modelId="{41F1685E-19D0-48F3-A38A-62EF6C58E19E}" type="parTrans" cxnId="{F74B750F-5756-4676-9AE7-1077CEAFBD6F}">
      <dgm:prSet/>
      <dgm:spPr/>
      <dgm:t>
        <a:bodyPr/>
        <a:lstStyle/>
        <a:p>
          <a:endParaRPr lang="fr-FR"/>
        </a:p>
      </dgm:t>
    </dgm:pt>
    <dgm:pt modelId="{39B53B72-C428-4EC4-8919-A9E0701AB1D4}" type="sibTrans" cxnId="{F74B750F-5756-4676-9AE7-1077CEAFBD6F}">
      <dgm:prSet/>
      <dgm:spPr/>
      <dgm:t>
        <a:bodyPr/>
        <a:lstStyle/>
        <a:p>
          <a:endParaRPr lang="fr-FR"/>
        </a:p>
      </dgm:t>
    </dgm:pt>
    <dgm:pt modelId="{037A8245-B5D9-447D-A9AD-27C6DB381E33}">
      <dgm:prSet phldrT="[Texte]"/>
      <dgm:spPr/>
      <dgm:t>
        <a:bodyPr/>
        <a:lstStyle/>
        <a:p>
          <a:r>
            <a:rPr lang="fr-FR" dirty="0" smtClean="0"/>
            <a:t>Chiffres de fréquentation des bâtiments (inscription)</a:t>
          </a:r>
          <a:endParaRPr lang="fr-FR" dirty="0"/>
        </a:p>
      </dgm:t>
    </dgm:pt>
    <dgm:pt modelId="{C3058A17-BCA1-4C50-A3F8-77292B1CE553}" type="parTrans" cxnId="{F7A81A6D-3A29-4436-8099-A180522CDC1A}">
      <dgm:prSet/>
      <dgm:spPr/>
      <dgm:t>
        <a:bodyPr/>
        <a:lstStyle/>
        <a:p>
          <a:endParaRPr lang="fr-FR"/>
        </a:p>
      </dgm:t>
    </dgm:pt>
    <dgm:pt modelId="{87D1052B-0610-4898-A085-100281E55901}" type="sibTrans" cxnId="{F7A81A6D-3A29-4436-8099-A180522CDC1A}">
      <dgm:prSet/>
      <dgm:spPr/>
      <dgm:t>
        <a:bodyPr/>
        <a:lstStyle/>
        <a:p>
          <a:endParaRPr lang="fr-FR"/>
        </a:p>
      </dgm:t>
    </dgm:pt>
    <dgm:pt modelId="{1A205433-1184-497A-8005-F7CD863CCA23}">
      <dgm:prSet phldrT="[Texte]"/>
      <dgm:spPr/>
      <dgm:t>
        <a:bodyPr/>
        <a:lstStyle/>
        <a:p>
          <a:r>
            <a:rPr lang="fr-FR" dirty="0" smtClean="0"/>
            <a:t>Données de la cellule ADE</a:t>
          </a:r>
          <a:endParaRPr lang="fr-FR" dirty="0"/>
        </a:p>
      </dgm:t>
    </dgm:pt>
    <dgm:pt modelId="{7C4E5A29-FB48-49A7-BC08-05F3D2782B73}" type="parTrans" cxnId="{A636E462-C445-4595-BA7A-826BCEB1A4D0}">
      <dgm:prSet/>
      <dgm:spPr/>
      <dgm:t>
        <a:bodyPr/>
        <a:lstStyle/>
        <a:p>
          <a:endParaRPr lang="fr-FR"/>
        </a:p>
      </dgm:t>
    </dgm:pt>
    <dgm:pt modelId="{93710B60-F1B5-4F94-9014-1A93B5D0AED4}" type="sibTrans" cxnId="{A636E462-C445-4595-BA7A-826BCEB1A4D0}">
      <dgm:prSet/>
      <dgm:spPr/>
      <dgm:t>
        <a:bodyPr/>
        <a:lstStyle/>
        <a:p>
          <a:endParaRPr lang="fr-FR"/>
        </a:p>
      </dgm:t>
    </dgm:pt>
    <dgm:pt modelId="{21413D8C-5A56-49FA-8560-9539622D703D}" type="pres">
      <dgm:prSet presAssocID="{C96433F3-8F6C-4E4D-AE4A-B3B732C12E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7204D0-2B19-46D1-8918-4E154CA49009}" type="pres">
      <dgm:prSet presAssocID="{AC5299B6-2CA5-4D89-8568-8FEE99A9DE97}" presName="centerShape" presStyleLbl="node0" presStyleIdx="0" presStyleCnt="1"/>
      <dgm:spPr/>
      <dgm:t>
        <a:bodyPr/>
        <a:lstStyle/>
        <a:p>
          <a:endParaRPr lang="fr-FR"/>
        </a:p>
      </dgm:t>
    </dgm:pt>
    <dgm:pt modelId="{89420141-7EAE-4D6A-9564-937B98E86035}" type="pres">
      <dgm:prSet presAssocID="{3A916039-AC5F-4239-888C-2DD4F37FE44A}" presName="parTrans" presStyleLbl="bgSibTrans2D1" presStyleIdx="0" presStyleCnt="5"/>
      <dgm:spPr/>
      <dgm:t>
        <a:bodyPr/>
        <a:lstStyle/>
        <a:p>
          <a:endParaRPr lang="fr-FR"/>
        </a:p>
      </dgm:t>
    </dgm:pt>
    <dgm:pt modelId="{25AF5384-952C-4569-AFA3-7854C2234BFE}" type="pres">
      <dgm:prSet presAssocID="{2DA5723E-BD30-444D-BE68-39220F5296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81027-1F70-4CCD-B44D-93542505FBCD}" type="pres">
      <dgm:prSet presAssocID="{12929B6B-B85C-416B-88D1-CCB6F412E800}" presName="parTrans" presStyleLbl="bgSibTrans2D1" presStyleIdx="1" presStyleCnt="5"/>
      <dgm:spPr/>
      <dgm:t>
        <a:bodyPr/>
        <a:lstStyle/>
        <a:p>
          <a:endParaRPr lang="fr-FR"/>
        </a:p>
      </dgm:t>
    </dgm:pt>
    <dgm:pt modelId="{15D78BE1-645A-4D1D-A89A-3E7B202162C8}" type="pres">
      <dgm:prSet presAssocID="{8DA96547-908E-4D9D-80E4-9EFA318EF7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53D70D-78FA-4C03-AFA3-9013B601BD14}" type="pres">
      <dgm:prSet presAssocID="{41F1685E-19D0-48F3-A38A-62EF6C58E19E}" presName="parTrans" presStyleLbl="bgSibTrans2D1" presStyleIdx="2" presStyleCnt="5"/>
      <dgm:spPr/>
      <dgm:t>
        <a:bodyPr/>
        <a:lstStyle/>
        <a:p>
          <a:endParaRPr lang="fr-FR"/>
        </a:p>
      </dgm:t>
    </dgm:pt>
    <dgm:pt modelId="{3FC9AA2F-0A23-4CA1-BDA1-B847953ECB3C}" type="pres">
      <dgm:prSet presAssocID="{CF2CCA12-F0C2-4FD2-8783-222D8CD09E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E8C63-A0A0-44E1-B8DB-1A5067AB22D9}" type="pres">
      <dgm:prSet presAssocID="{C3058A17-BCA1-4C50-A3F8-77292B1CE553}" presName="parTrans" presStyleLbl="bgSibTrans2D1" presStyleIdx="3" presStyleCnt="5"/>
      <dgm:spPr/>
      <dgm:t>
        <a:bodyPr/>
        <a:lstStyle/>
        <a:p>
          <a:endParaRPr lang="fr-FR"/>
        </a:p>
      </dgm:t>
    </dgm:pt>
    <dgm:pt modelId="{1AB97444-D79F-414A-9CEF-C37BBF92EB6A}" type="pres">
      <dgm:prSet presAssocID="{037A8245-B5D9-447D-A9AD-27C6DB381E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FA6552-5B6D-4ECD-A8E2-D1F07AAB02C5}" type="pres">
      <dgm:prSet presAssocID="{7C4E5A29-FB48-49A7-BC08-05F3D2782B73}" presName="parTrans" presStyleLbl="bgSibTrans2D1" presStyleIdx="4" presStyleCnt="5"/>
      <dgm:spPr/>
      <dgm:t>
        <a:bodyPr/>
        <a:lstStyle/>
        <a:p>
          <a:endParaRPr lang="fr-FR"/>
        </a:p>
      </dgm:t>
    </dgm:pt>
    <dgm:pt modelId="{D0D45D14-F1EB-4142-B3E2-35CDD014F3B1}" type="pres">
      <dgm:prSet presAssocID="{1A205433-1184-497A-8005-F7CD863CCA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C759ED-22F7-4CE8-86C5-3DB2826421CB}" type="presOf" srcId="{AC5299B6-2CA5-4D89-8568-8FEE99A9DE97}" destId="{AC7204D0-2B19-46D1-8918-4E154CA49009}" srcOrd="0" destOrd="0" presId="urn:microsoft.com/office/officeart/2005/8/layout/radial4"/>
    <dgm:cxn modelId="{67131761-5ED9-488D-ABD8-1B6762933E39}" type="presOf" srcId="{8DA96547-908E-4D9D-80E4-9EFA318EF712}" destId="{15D78BE1-645A-4D1D-A89A-3E7B202162C8}" srcOrd="0" destOrd="0" presId="urn:microsoft.com/office/officeart/2005/8/layout/radial4"/>
    <dgm:cxn modelId="{B93A03FB-C57A-479E-AACD-F2628BDAEBDE}" type="presOf" srcId="{037A8245-B5D9-447D-A9AD-27C6DB381E33}" destId="{1AB97444-D79F-414A-9CEF-C37BBF92EB6A}" srcOrd="0" destOrd="0" presId="urn:microsoft.com/office/officeart/2005/8/layout/radial4"/>
    <dgm:cxn modelId="{EE670BE8-8BB6-4AFF-A191-13B190B7CDC8}" type="presOf" srcId="{CF2CCA12-F0C2-4FD2-8783-222D8CD09E78}" destId="{3FC9AA2F-0A23-4CA1-BDA1-B847953ECB3C}" srcOrd="0" destOrd="0" presId="urn:microsoft.com/office/officeart/2005/8/layout/radial4"/>
    <dgm:cxn modelId="{DA728362-669A-4E69-B60A-31B831A072D1}" type="presOf" srcId="{1A205433-1184-497A-8005-F7CD863CCA23}" destId="{D0D45D14-F1EB-4142-B3E2-35CDD014F3B1}" srcOrd="0" destOrd="0" presId="urn:microsoft.com/office/officeart/2005/8/layout/radial4"/>
    <dgm:cxn modelId="{9256F7D5-B9CA-4277-9658-0D7925A6D9CE}" srcId="{AC5299B6-2CA5-4D89-8568-8FEE99A9DE97}" destId="{8DA96547-908E-4D9D-80E4-9EFA318EF712}" srcOrd="1" destOrd="0" parTransId="{12929B6B-B85C-416B-88D1-CCB6F412E800}" sibTransId="{CD195414-D792-4397-8653-C221AA5AF308}"/>
    <dgm:cxn modelId="{A636E462-C445-4595-BA7A-826BCEB1A4D0}" srcId="{AC5299B6-2CA5-4D89-8568-8FEE99A9DE97}" destId="{1A205433-1184-497A-8005-F7CD863CCA23}" srcOrd="4" destOrd="0" parTransId="{7C4E5A29-FB48-49A7-BC08-05F3D2782B73}" sibTransId="{93710B60-F1B5-4F94-9014-1A93B5D0AED4}"/>
    <dgm:cxn modelId="{AB86F1BE-9D1B-49F2-915E-3DBAB79866B3}" type="presOf" srcId="{7C4E5A29-FB48-49A7-BC08-05F3D2782B73}" destId="{A3FA6552-5B6D-4ECD-A8E2-D1F07AAB02C5}" srcOrd="0" destOrd="0" presId="urn:microsoft.com/office/officeart/2005/8/layout/radial4"/>
    <dgm:cxn modelId="{3152F97D-6982-4B04-91FE-CBA0D897D7A1}" srcId="{C96433F3-8F6C-4E4D-AE4A-B3B732C12E1D}" destId="{AC5299B6-2CA5-4D89-8568-8FEE99A9DE97}" srcOrd="0" destOrd="0" parTransId="{27A3349D-21D8-4FA6-820C-A200DA0A0FEE}" sibTransId="{6B14ECFC-BE7F-46AD-89AF-E60FCCDCDDB2}"/>
    <dgm:cxn modelId="{832DF28D-0CE1-48D0-A606-83B5704C575E}" type="presOf" srcId="{41F1685E-19D0-48F3-A38A-62EF6C58E19E}" destId="{5F53D70D-78FA-4C03-AFA3-9013B601BD14}" srcOrd="0" destOrd="0" presId="urn:microsoft.com/office/officeart/2005/8/layout/radial4"/>
    <dgm:cxn modelId="{160D6D5D-5B0F-4C66-B5F4-E03DF9665063}" type="presOf" srcId="{2DA5723E-BD30-444D-BE68-39220F5296FE}" destId="{25AF5384-952C-4569-AFA3-7854C2234BFE}" srcOrd="0" destOrd="0" presId="urn:microsoft.com/office/officeart/2005/8/layout/radial4"/>
    <dgm:cxn modelId="{D0733A8A-0C33-4739-8214-20925FBAE0F2}" type="presOf" srcId="{C3058A17-BCA1-4C50-A3F8-77292B1CE553}" destId="{C36E8C63-A0A0-44E1-B8DB-1A5067AB22D9}" srcOrd="0" destOrd="0" presId="urn:microsoft.com/office/officeart/2005/8/layout/radial4"/>
    <dgm:cxn modelId="{506D9525-71A9-462F-A159-D5B79DA1E6C7}" type="presOf" srcId="{12929B6B-B85C-416B-88D1-CCB6F412E800}" destId="{A1D81027-1F70-4CCD-B44D-93542505FBCD}" srcOrd="0" destOrd="0" presId="urn:microsoft.com/office/officeart/2005/8/layout/radial4"/>
    <dgm:cxn modelId="{F74B750F-5756-4676-9AE7-1077CEAFBD6F}" srcId="{AC5299B6-2CA5-4D89-8568-8FEE99A9DE97}" destId="{CF2CCA12-F0C2-4FD2-8783-222D8CD09E78}" srcOrd="2" destOrd="0" parTransId="{41F1685E-19D0-48F3-A38A-62EF6C58E19E}" sibTransId="{39B53B72-C428-4EC4-8919-A9E0701AB1D4}"/>
    <dgm:cxn modelId="{48E9EB68-BF21-4784-8355-B4E7A9563B42}" srcId="{AC5299B6-2CA5-4D89-8568-8FEE99A9DE97}" destId="{2DA5723E-BD30-444D-BE68-39220F5296FE}" srcOrd="0" destOrd="0" parTransId="{3A916039-AC5F-4239-888C-2DD4F37FE44A}" sibTransId="{E61F1D6E-C801-40F9-894A-7C298910DCD1}"/>
    <dgm:cxn modelId="{1DE1F1CA-00AF-4739-AB8B-6AAEBDD7273A}" type="presOf" srcId="{3A916039-AC5F-4239-888C-2DD4F37FE44A}" destId="{89420141-7EAE-4D6A-9564-937B98E86035}" srcOrd="0" destOrd="0" presId="urn:microsoft.com/office/officeart/2005/8/layout/radial4"/>
    <dgm:cxn modelId="{F7A81A6D-3A29-4436-8099-A180522CDC1A}" srcId="{AC5299B6-2CA5-4D89-8568-8FEE99A9DE97}" destId="{037A8245-B5D9-447D-A9AD-27C6DB381E33}" srcOrd="3" destOrd="0" parTransId="{C3058A17-BCA1-4C50-A3F8-77292B1CE553}" sibTransId="{87D1052B-0610-4898-A085-100281E55901}"/>
    <dgm:cxn modelId="{B71A7403-7420-4BED-9F44-9AC1090CEE50}" type="presOf" srcId="{C96433F3-8F6C-4E4D-AE4A-B3B732C12E1D}" destId="{21413D8C-5A56-49FA-8560-9539622D703D}" srcOrd="0" destOrd="0" presId="urn:microsoft.com/office/officeart/2005/8/layout/radial4"/>
    <dgm:cxn modelId="{362F173C-5D1F-477B-AA27-FF09FDF1FEF0}" type="presParOf" srcId="{21413D8C-5A56-49FA-8560-9539622D703D}" destId="{AC7204D0-2B19-46D1-8918-4E154CA49009}" srcOrd="0" destOrd="0" presId="urn:microsoft.com/office/officeart/2005/8/layout/radial4"/>
    <dgm:cxn modelId="{F24CBB8C-43F1-40DA-8873-F4885CD4676B}" type="presParOf" srcId="{21413D8C-5A56-49FA-8560-9539622D703D}" destId="{89420141-7EAE-4D6A-9564-937B98E86035}" srcOrd="1" destOrd="0" presId="urn:microsoft.com/office/officeart/2005/8/layout/radial4"/>
    <dgm:cxn modelId="{6B5CD080-AC27-4B58-B960-7F8C809649B2}" type="presParOf" srcId="{21413D8C-5A56-49FA-8560-9539622D703D}" destId="{25AF5384-952C-4569-AFA3-7854C2234BFE}" srcOrd="2" destOrd="0" presId="urn:microsoft.com/office/officeart/2005/8/layout/radial4"/>
    <dgm:cxn modelId="{66E59D78-5000-46F7-9064-A3E2EC77ED7E}" type="presParOf" srcId="{21413D8C-5A56-49FA-8560-9539622D703D}" destId="{A1D81027-1F70-4CCD-B44D-93542505FBCD}" srcOrd="3" destOrd="0" presId="urn:microsoft.com/office/officeart/2005/8/layout/radial4"/>
    <dgm:cxn modelId="{DB409AB8-E457-40A7-A7BA-CEB183E0957E}" type="presParOf" srcId="{21413D8C-5A56-49FA-8560-9539622D703D}" destId="{15D78BE1-645A-4D1D-A89A-3E7B202162C8}" srcOrd="4" destOrd="0" presId="urn:microsoft.com/office/officeart/2005/8/layout/radial4"/>
    <dgm:cxn modelId="{1F93A29B-C7F0-4BAB-A040-A31E20641E62}" type="presParOf" srcId="{21413D8C-5A56-49FA-8560-9539622D703D}" destId="{5F53D70D-78FA-4C03-AFA3-9013B601BD14}" srcOrd="5" destOrd="0" presId="urn:microsoft.com/office/officeart/2005/8/layout/radial4"/>
    <dgm:cxn modelId="{34DBBA23-3A74-4A77-B65C-E9E39630974F}" type="presParOf" srcId="{21413D8C-5A56-49FA-8560-9539622D703D}" destId="{3FC9AA2F-0A23-4CA1-BDA1-B847953ECB3C}" srcOrd="6" destOrd="0" presId="urn:microsoft.com/office/officeart/2005/8/layout/radial4"/>
    <dgm:cxn modelId="{99A0876F-25ED-445F-AEFA-2F31835CD046}" type="presParOf" srcId="{21413D8C-5A56-49FA-8560-9539622D703D}" destId="{C36E8C63-A0A0-44E1-B8DB-1A5067AB22D9}" srcOrd="7" destOrd="0" presId="urn:microsoft.com/office/officeart/2005/8/layout/radial4"/>
    <dgm:cxn modelId="{E566FC9E-9405-4D65-8ACC-694997AAC815}" type="presParOf" srcId="{21413D8C-5A56-49FA-8560-9539622D703D}" destId="{1AB97444-D79F-414A-9CEF-C37BBF92EB6A}" srcOrd="8" destOrd="0" presId="urn:microsoft.com/office/officeart/2005/8/layout/radial4"/>
    <dgm:cxn modelId="{8D86971D-BCBC-437D-9C21-12050CB3EED2}" type="presParOf" srcId="{21413D8C-5A56-49FA-8560-9539622D703D}" destId="{A3FA6552-5B6D-4ECD-A8E2-D1F07AAB02C5}" srcOrd="9" destOrd="0" presId="urn:microsoft.com/office/officeart/2005/8/layout/radial4"/>
    <dgm:cxn modelId="{BFB45B33-4611-4B23-B711-6E6F4534061C}" type="presParOf" srcId="{21413D8C-5A56-49FA-8560-9539622D703D}" destId="{D0D45D14-F1EB-4142-B3E2-35CDD014F3B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168C0-3C8E-4C9D-BC55-10DC6D0E190F}">
      <dsp:nvSpPr>
        <dsp:cNvPr id="0" name=""/>
        <dsp:cNvSpPr/>
      </dsp:nvSpPr>
      <dsp:spPr>
        <a:xfrm>
          <a:off x="89839" y="1174444"/>
          <a:ext cx="8373818" cy="1803111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7EB11-A326-4712-8F92-EBC7883E6B3C}">
      <dsp:nvSpPr>
        <dsp:cNvPr id="0" name=""/>
        <dsp:cNvSpPr/>
      </dsp:nvSpPr>
      <dsp:spPr>
        <a:xfrm>
          <a:off x="41220" y="0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41220" y="0"/>
        <a:ext cx="920200" cy="1574027"/>
      </dsp:txXfrm>
    </dsp:sp>
    <dsp:sp modelId="{05A7F34F-8989-4485-96CE-CE9E1DB18630}">
      <dsp:nvSpPr>
        <dsp:cNvPr id="0" name=""/>
        <dsp:cNvSpPr/>
      </dsp:nvSpPr>
      <dsp:spPr>
        <a:xfrm>
          <a:off x="595703" y="1774751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710CB-46E7-4890-A66F-E38C400894A1}">
      <dsp:nvSpPr>
        <dsp:cNvPr id="0" name=""/>
        <dsp:cNvSpPr/>
      </dsp:nvSpPr>
      <dsp:spPr>
        <a:xfrm>
          <a:off x="957620" y="2361041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957620" y="2361041"/>
        <a:ext cx="920200" cy="1574027"/>
      </dsp:txXfrm>
    </dsp:sp>
    <dsp:sp modelId="{1EF1F72A-0085-44FE-B9FA-CDF3DEC8BC20}">
      <dsp:nvSpPr>
        <dsp:cNvPr id="0" name=""/>
        <dsp:cNvSpPr/>
      </dsp:nvSpPr>
      <dsp:spPr>
        <a:xfrm>
          <a:off x="1425417" y="1777809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DAE3E-8839-4DBC-8853-899E7C858524}">
      <dsp:nvSpPr>
        <dsp:cNvPr id="0" name=""/>
        <dsp:cNvSpPr/>
      </dsp:nvSpPr>
      <dsp:spPr>
        <a:xfrm>
          <a:off x="1973641" y="0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1973641" y="0"/>
        <a:ext cx="920200" cy="1574027"/>
      </dsp:txXfrm>
    </dsp:sp>
    <dsp:sp modelId="{2D90FADE-DD12-4961-B2D0-2C5AA1AA17FE}">
      <dsp:nvSpPr>
        <dsp:cNvPr id="0" name=""/>
        <dsp:cNvSpPr/>
      </dsp:nvSpPr>
      <dsp:spPr>
        <a:xfrm>
          <a:off x="2238211" y="1792667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70F2D-7B4C-4A08-A316-FA035A984F4B}">
      <dsp:nvSpPr>
        <dsp:cNvPr id="0" name=""/>
        <dsp:cNvSpPr/>
      </dsp:nvSpPr>
      <dsp:spPr>
        <a:xfrm>
          <a:off x="2939851" y="2361041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2939851" y="2361041"/>
        <a:ext cx="920200" cy="1574027"/>
      </dsp:txXfrm>
    </dsp:sp>
    <dsp:sp modelId="{F9C1BAA0-1B31-46C2-B1A4-488699D5C349}">
      <dsp:nvSpPr>
        <dsp:cNvPr id="0" name=""/>
        <dsp:cNvSpPr/>
      </dsp:nvSpPr>
      <dsp:spPr>
        <a:xfrm>
          <a:off x="3408774" y="1796048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42F28-83D8-4716-BA49-06FC4B49DB12}">
      <dsp:nvSpPr>
        <dsp:cNvPr id="0" name=""/>
        <dsp:cNvSpPr/>
      </dsp:nvSpPr>
      <dsp:spPr>
        <a:xfrm>
          <a:off x="3908316" y="45064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3908316" y="45064"/>
        <a:ext cx="920200" cy="1574027"/>
      </dsp:txXfrm>
    </dsp:sp>
    <dsp:sp modelId="{4715F742-D15D-4A12-84DB-768F3B2A6676}">
      <dsp:nvSpPr>
        <dsp:cNvPr id="0" name=""/>
        <dsp:cNvSpPr/>
      </dsp:nvSpPr>
      <dsp:spPr>
        <a:xfrm>
          <a:off x="4424164" y="1775499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609A3-A123-487A-9987-417FDD16A0FF}">
      <dsp:nvSpPr>
        <dsp:cNvPr id="0" name=""/>
        <dsp:cNvSpPr/>
      </dsp:nvSpPr>
      <dsp:spPr>
        <a:xfrm>
          <a:off x="4872272" y="2361041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4872272" y="2361041"/>
        <a:ext cx="920200" cy="1574027"/>
      </dsp:txXfrm>
    </dsp:sp>
    <dsp:sp modelId="{40376C5B-A442-4231-BAFA-2572045ABD08}">
      <dsp:nvSpPr>
        <dsp:cNvPr id="0" name=""/>
        <dsp:cNvSpPr/>
      </dsp:nvSpPr>
      <dsp:spPr>
        <a:xfrm>
          <a:off x="5135618" y="1770781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ED08C-006F-4F23-B06C-AD0020E6830A}">
      <dsp:nvSpPr>
        <dsp:cNvPr id="0" name=""/>
        <dsp:cNvSpPr/>
      </dsp:nvSpPr>
      <dsp:spPr>
        <a:xfrm>
          <a:off x="5838482" y="0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5838482" y="0"/>
        <a:ext cx="920200" cy="1574027"/>
      </dsp:txXfrm>
    </dsp:sp>
    <dsp:sp modelId="{31416B8A-4391-4778-9259-5B8CE79C8EBD}">
      <dsp:nvSpPr>
        <dsp:cNvPr id="0" name=""/>
        <dsp:cNvSpPr/>
      </dsp:nvSpPr>
      <dsp:spPr>
        <a:xfrm>
          <a:off x="5839552" y="1766952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80A3D-BFDB-4213-A831-2BB78C98980E}">
      <dsp:nvSpPr>
        <dsp:cNvPr id="0" name=""/>
        <dsp:cNvSpPr/>
      </dsp:nvSpPr>
      <dsp:spPr>
        <a:xfrm>
          <a:off x="6804692" y="2361041"/>
          <a:ext cx="920200" cy="157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600" kern="1200" dirty="0"/>
        </a:p>
      </dsp:txBody>
      <dsp:txXfrm>
        <a:off x="6804692" y="2361041"/>
        <a:ext cx="920200" cy="1574027"/>
      </dsp:txXfrm>
    </dsp:sp>
    <dsp:sp modelId="{909F6302-B76F-4C66-B847-84E9CF71DBAD}">
      <dsp:nvSpPr>
        <dsp:cNvPr id="0" name=""/>
        <dsp:cNvSpPr/>
      </dsp:nvSpPr>
      <dsp:spPr>
        <a:xfrm>
          <a:off x="6649863" y="1802584"/>
          <a:ext cx="393506" cy="393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27D98-54D3-4F2D-81DD-48BD5C365F56}">
      <dsp:nvSpPr>
        <dsp:cNvPr id="0" name=""/>
        <dsp:cNvSpPr/>
      </dsp:nvSpPr>
      <dsp:spPr>
        <a:xfrm>
          <a:off x="6409" y="623171"/>
          <a:ext cx="1902464" cy="1141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Phase 1 : Mise à jour Diagnostic de 2009</a:t>
          </a:r>
          <a:endParaRPr lang="fr-FR" sz="1500" kern="1200" dirty="0"/>
        </a:p>
      </dsp:txBody>
      <dsp:txXfrm>
        <a:off x="6409" y="623171"/>
        <a:ext cx="1902464" cy="760985"/>
      </dsp:txXfrm>
    </dsp:sp>
    <dsp:sp modelId="{7B35BE4C-A1D4-4AA8-987F-FD1CE6A90F2B}">
      <dsp:nvSpPr>
        <dsp:cNvPr id="0" name=""/>
        <dsp:cNvSpPr/>
      </dsp:nvSpPr>
      <dsp:spPr>
        <a:xfrm>
          <a:off x="396070" y="1384156"/>
          <a:ext cx="1902464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Diagnostic mis à jour</a:t>
          </a:r>
          <a:endParaRPr lang="fr-FR" sz="1200" kern="1200" dirty="0"/>
        </a:p>
      </dsp:txBody>
      <dsp:txXfrm>
        <a:off x="423748" y="1411834"/>
        <a:ext cx="1847108" cy="889644"/>
      </dsp:txXfrm>
    </dsp:sp>
    <dsp:sp modelId="{34E18DB9-9976-48D4-AC20-17F2BDE021DC}">
      <dsp:nvSpPr>
        <dsp:cNvPr id="0" name=""/>
        <dsp:cNvSpPr/>
      </dsp:nvSpPr>
      <dsp:spPr>
        <a:xfrm rot="81717">
          <a:off x="2197193" y="803575"/>
          <a:ext cx="611594" cy="473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197213" y="896618"/>
        <a:ext cx="469497" cy="284194"/>
      </dsp:txXfrm>
    </dsp:sp>
    <dsp:sp modelId="{15C84448-71DF-4B84-BC70-944BC8000547}">
      <dsp:nvSpPr>
        <dsp:cNvPr id="0" name=""/>
        <dsp:cNvSpPr/>
      </dsp:nvSpPr>
      <dsp:spPr>
        <a:xfrm>
          <a:off x="3062500" y="695829"/>
          <a:ext cx="1902464" cy="1141478"/>
        </a:xfrm>
        <a:prstGeom prst="roundRect">
          <a:avLst>
            <a:gd name="adj" fmla="val 10000"/>
          </a:avLst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Phase 2 : Mission </a:t>
          </a:r>
          <a:r>
            <a:rPr lang="fr-FR" sz="1500" kern="1200" dirty="0" err="1" smtClean="0"/>
            <a:t>Ad’AP</a:t>
          </a:r>
          <a:endParaRPr lang="fr-FR" sz="1500" kern="1200" dirty="0"/>
        </a:p>
      </dsp:txBody>
      <dsp:txXfrm>
        <a:off x="3062500" y="695829"/>
        <a:ext cx="1902464" cy="760985"/>
      </dsp:txXfrm>
    </dsp:sp>
    <dsp:sp modelId="{D9002A00-DD21-4676-910D-45588AB10818}">
      <dsp:nvSpPr>
        <dsp:cNvPr id="0" name=""/>
        <dsp:cNvSpPr/>
      </dsp:nvSpPr>
      <dsp:spPr>
        <a:xfrm>
          <a:off x="3175029" y="1579301"/>
          <a:ext cx="2246011" cy="654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259187"/>
              <a:satOff val="-30948"/>
              <a:lumOff val="1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Définition de/des stratégies</a:t>
          </a:r>
          <a:endParaRPr lang="fr-FR" sz="1200" kern="1200" dirty="0"/>
        </a:p>
      </dsp:txBody>
      <dsp:txXfrm>
        <a:off x="3194195" y="1598467"/>
        <a:ext cx="2207679" cy="616033"/>
      </dsp:txXfrm>
    </dsp:sp>
    <dsp:sp modelId="{86687B9A-F7E7-4ABF-9FFF-84FA1D0E0EC9}">
      <dsp:nvSpPr>
        <dsp:cNvPr id="0" name=""/>
        <dsp:cNvSpPr/>
      </dsp:nvSpPr>
      <dsp:spPr>
        <a:xfrm rot="21522630">
          <a:off x="5296225" y="802716"/>
          <a:ext cx="702640" cy="473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296243" y="899047"/>
        <a:ext cx="560543" cy="284194"/>
      </dsp:txXfrm>
    </dsp:sp>
    <dsp:sp modelId="{E0BEF783-6FA3-4125-8796-08240A0308C9}">
      <dsp:nvSpPr>
        <dsp:cNvPr id="0" name=""/>
        <dsp:cNvSpPr/>
      </dsp:nvSpPr>
      <dsp:spPr>
        <a:xfrm>
          <a:off x="6290364" y="623171"/>
          <a:ext cx="1902464" cy="1141478"/>
        </a:xfrm>
        <a:prstGeom prst="roundRect">
          <a:avLst>
            <a:gd name="adj" fmla="val 1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Phase 3 : Formalisation de l’</a:t>
          </a:r>
          <a:r>
            <a:rPr lang="fr-FR" sz="1500" kern="1200" dirty="0" err="1" smtClean="0"/>
            <a:t>Ad’AP</a:t>
          </a:r>
          <a:endParaRPr lang="fr-FR" sz="1500" kern="1200" dirty="0"/>
        </a:p>
      </dsp:txBody>
      <dsp:txXfrm>
        <a:off x="6290364" y="623171"/>
        <a:ext cx="1902464" cy="760985"/>
      </dsp:txXfrm>
    </dsp:sp>
    <dsp:sp modelId="{CE285F0D-8E1D-47C9-B226-C1EEF5DA1954}">
      <dsp:nvSpPr>
        <dsp:cNvPr id="0" name=""/>
        <dsp:cNvSpPr/>
      </dsp:nvSpPr>
      <dsp:spPr>
        <a:xfrm>
          <a:off x="6494583" y="1384156"/>
          <a:ext cx="2273349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Formalisation pour dépôt de l’</a:t>
          </a:r>
          <a:r>
            <a:rPr lang="fr-FR" sz="1200" kern="1200" dirty="0" err="1" smtClean="0"/>
            <a:t>Ad’AP</a:t>
          </a:r>
          <a:endParaRPr lang="fr-FR" sz="1200" kern="1200" dirty="0"/>
        </a:p>
      </dsp:txBody>
      <dsp:txXfrm>
        <a:off x="6522261" y="1411834"/>
        <a:ext cx="2217993" cy="889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53240-538A-48B5-A823-E6CE1245E4BC}">
      <dsp:nvSpPr>
        <dsp:cNvPr id="0" name=""/>
        <dsp:cNvSpPr/>
      </dsp:nvSpPr>
      <dsp:spPr>
        <a:xfrm rot="5400000">
          <a:off x="1363868" y="454014"/>
          <a:ext cx="458505" cy="11153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2AAAF-5D92-4DD4-86B7-1695C95A3EB0}">
      <dsp:nvSpPr>
        <dsp:cNvPr id="0" name=""/>
        <dsp:cNvSpPr/>
      </dsp:nvSpPr>
      <dsp:spPr>
        <a:xfrm>
          <a:off x="613402" y="94431"/>
          <a:ext cx="1058015" cy="740576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Mise à jour des diagnostics</a:t>
          </a:r>
          <a:endParaRPr lang="fr-FR" sz="1200" kern="1200" dirty="0"/>
        </a:p>
      </dsp:txBody>
      <dsp:txXfrm>
        <a:off x="649560" y="130589"/>
        <a:ext cx="985699" cy="668260"/>
      </dsp:txXfrm>
    </dsp:sp>
    <dsp:sp modelId="{6BA1FC5F-5FD4-4B90-B4B5-D7453A62140B}">
      <dsp:nvSpPr>
        <dsp:cNvPr id="0" name=""/>
        <dsp:cNvSpPr/>
      </dsp:nvSpPr>
      <dsp:spPr>
        <a:xfrm>
          <a:off x="3384376" y="755902"/>
          <a:ext cx="1119698" cy="5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rgbClr val="FF0000"/>
              </a:solidFill>
            </a:rPr>
            <a:t>08 avril 2016</a:t>
          </a:r>
          <a:endParaRPr lang="fr-FR" sz="1000" b="1" kern="1200" dirty="0">
            <a:solidFill>
              <a:srgbClr val="FF000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rgbClr val="FF0000"/>
            </a:solidFill>
          </a:endParaRPr>
        </a:p>
      </dsp:txBody>
      <dsp:txXfrm>
        <a:off x="3384376" y="755902"/>
        <a:ext cx="1119698" cy="598566"/>
      </dsp:txXfrm>
    </dsp:sp>
    <dsp:sp modelId="{F5338DE7-1EF1-48A6-B074-A0C150AD90EE}">
      <dsp:nvSpPr>
        <dsp:cNvPr id="0" name=""/>
        <dsp:cNvSpPr/>
      </dsp:nvSpPr>
      <dsp:spPr>
        <a:xfrm rot="5400000">
          <a:off x="3067206" y="1067191"/>
          <a:ext cx="628494" cy="14464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39246"/>
            <a:satOff val="-6315"/>
            <a:lumOff val="4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F396C-1638-4644-A77D-53E4B3C0ADDC}">
      <dsp:nvSpPr>
        <dsp:cNvPr id="0" name=""/>
        <dsp:cNvSpPr/>
      </dsp:nvSpPr>
      <dsp:spPr>
        <a:xfrm>
          <a:off x="2161980" y="711562"/>
          <a:ext cx="1058015" cy="740576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Concertation</a:t>
          </a:r>
          <a:endParaRPr lang="fr-FR" sz="1200" kern="1200" dirty="0"/>
        </a:p>
      </dsp:txBody>
      <dsp:txXfrm>
        <a:off x="2198138" y="747720"/>
        <a:ext cx="985699" cy="668260"/>
      </dsp:txXfrm>
    </dsp:sp>
    <dsp:sp modelId="{E3C0C91A-544A-4255-ADC8-75C7FA8D4C8E}">
      <dsp:nvSpPr>
        <dsp:cNvPr id="0" name=""/>
        <dsp:cNvSpPr/>
      </dsp:nvSpPr>
      <dsp:spPr>
        <a:xfrm>
          <a:off x="1719225" y="107827"/>
          <a:ext cx="1498038" cy="409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Janvier – Février 2016</a:t>
          </a:r>
          <a:endParaRPr lang="fr-FR" sz="1100" b="1" kern="1200" dirty="0"/>
        </a:p>
      </dsp:txBody>
      <dsp:txXfrm>
        <a:off x="1719225" y="107827"/>
        <a:ext cx="1498038" cy="409545"/>
      </dsp:txXfrm>
    </dsp:sp>
    <dsp:sp modelId="{BA3F3405-22EC-4B67-851C-EB975CAC416A}">
      <dsp:nvSpPr>
        <dsp:cNvPr id="0" name=""/>
        <dsp:cNvSpPr/>
      </dsp:nvSpPr>
      <dsp:spPr>
        <a:xfrm rot="5400000">
          <a:off x="4929317" y="2110382"/>
          <a:ext cx="628494" cy="1080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278492"/>
            <a:satOff val="-12630"/>
            <a:lumOff val="85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20796-9C63-4E8B-8EC2-97DE5A6E61FE}">
      <dsp:nvSpPr>
        <dsp:cNvPr id="0" name=""/>
        <dsp:cNvSpPr/>
      </dsp:nvSpPr>
      <dsp:spPr>
        <a:xfrm>
          <a:off x="4151674" y="1586908"/>
          <a:ext cx="1058015" cy="740576"/>
        </a:xfrm>
        <a:prstGeom prst="roundRect">
          <a:avLst>
            <a:gd name="adj" fmla="val 16670"/>
          </a:avLst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Stratégie </a:t>
          </a:r>
          <a:endParaRPr lang="fr-FR" sz="1200" kern="1200" dirty="0"/>
        </a:p>
      </dsp:txBody>
      <dsp:txXfrm>
        <a:off x="4187832" y="1623066"/>
        <a:ext cx="985699" cy="668260"/>
      </dsp:txXfrm>
    </dsp:sp>
    <dsp:sp modelId="{CF2E795E-3438-439F-901B-2A8C0FF13EF9}">
      <dsp:nvSpPr>
        <dsp:cNvPr id="0" name=""/>
        <dsp:cNvSpPr/>
      </dsp:nvSpPr>
      <dsp:spPr>
        <a:xfrm>
          <a:off x="5225721" y="1753128"/>
          <a:ext cx="1645897" cy="5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Mai / juin 2016</a:t>
          </a:r>
          <a:endParaRPr lang="fr-FR" sz="1100" b="1" kern="1200" dirty="0"/>
        </a:p>
      </dsp:txBody>
      <dsp:txXfrm>
        <a:off x="5225721" y="1753128"/>
        <a:ext cx="1645897" cy="598566"/>
      </dsp:txXfrm>
    </dsp:sp>
    <dsp:sp modelId="{5BABAAE3-7B62-416E-AB3D-3A67778314C6}">
      <dsp:nvSpPr>
        <dsp:cNvPr id="0" name=""/>
        <dsp:cNvSpPr/>
      </dsp:nvSpPr>
      <dsp:spPr>
        <a:xfrm rot="5400000">
          <a:off x="6525465" y="2849345"/>
          <a:ext cx="628494" cy="14407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417739"/>
            <a:satOff val="-18945"/>
            <a:lumOff val="128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8DC7C-D64C-4EA7-9036-EFFF2D2A944B}">
      <dsp:nvSpPr>
        <dsp:cNvPr id="0" name=""/>
        <dsp:cNvSpPr/>
      </dsp:nvSpPr>
      <dsp:spPr>
        <a:xfrm>
          <a:off x="5852217" y="2506452"/>
          <a:ext cx="1058015" cy="740576"/>
        </a:xfrm>
        <a:prstGeom prst="roundRect">
          <a:avLst>
            <a:gd name="adj" fmla="val 166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Ad’AP</a:t>
          </a:r>
          <a:endParaRPr lang="fr-FR" sz="1200" kern="1200" dirty="0"/>
        </a:p>
      </dsp:txBody>
      <dsp:txXfrm>
        <a:off x="5888375" y="2542610"/>
        <a:ext cx="985699" cy="668260"/>
      </dsp:txXfrm>
    </dsp:sp>
    <dsp:sp modelId="{46217736-7EC7-4A12-B8F9-603FF371C0B9}">
      <dsp:nvSpPr>
        <dsp:cNvPr id="0" name=""/>
        <dsp:cNvSpPr/>
      </dsp:nvSpPr>
      <dsp:spPr>
        <a:xfrm>
          <a:off x="6909141" y="2592288"/>
          <a:ext cx="992677" cy="5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 11 juillet 2016</a:t>
          </a:r>
          <a:endParaRPr lang="fr-FR" sz="1100" b="1" kern="1200" dirty="0"/>
        </a:p>
      </dsp:txBody>
      <dsp:txXfrm>
        <a:off x="6909141" y="2592288"/>
        <a:ext cx="992677" cy="598566"/>
      </dsp:txXfrm>
    </dsp:sp>
    <dsp:sp modelId="{F3D1FD47-06B9-4642-8C1D-6CEBB1C0D3BB}">
      <dsp:nvSpPr>
        <dsp:cNvPr id="0" name=""/>
        <dsp:cNvSpPr/>
      </dsp:nvSpPr>
      <dsp:spPr>
        <a:xfrm>
          <a:off x="7583643" y="3274001"/>
          <a:ext cx="1058015" cy="740576"/>
        </a:xfrm>
        <a:prstGeom prst="roundRect">
          <a:avLst>
            <a:gd name="adj" fmla="val 166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Dépôt </a:t>
          </a:r>
          <a:r>
            <a:rPr lang="fr-FR" sz="1200" kern="1200" dirty="0" err="1" smtClean="0"/>
            <a:t>Préf</a:t>
          </a:r>
          <a:r>
            <a:rPr lang="fr-FR" sz="1200" kern="1200" dirty="0" smtClean="0"/>
            <a:t>.</a:t>
          </a:r>
          <a:endParaRPr lang="fr-FR" sz="1200" kern="1200" dirty="0"/>
        </a:p>
      </dsp:txBody>
      <dsp:txXfrm>
        <a:off x="7619801" y="3310159"/>
        <a:ext cx="985699" cy="668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4849C-29BE-4C12-922C-9FB6EF86CE48}">
      <dsp:nvSpPr>
        <dsp:cNvPr id="0" name=""/>
        <dsp:cNvSpPr/>
      </dsp:nvSpPr>
      <dsp:spPr>
        <a:xfrm>
          <a:off x="0" y="0"/>
          <a:ext cx="4032447" cy="345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Scénario 1</a:t>
          </a:r>
          <a:endParaRPr lang="fr-FR" sz="1600" kern="1200" dirty="0"/>
        </a:p>
      </dsp:txBody>
      <dsp:txXfrm>
        <a:off x="16850" y="16850"/>
        <a:ext cx="3998747" cy="311478"/>
      </dsp:txXfrm>
    </dsp:sp>
    <dsp:sp modelId="{614B7732-9649-4974-AD73-A62CCC7B5489}">
      <dsp:nvSpPr>
        <dsp:cNvPr id="0" name=""/>
        <dsp:cNvSpPr/>
      </dsp:nvSpPr>
      <dsp:spPr>
        <a:xfrm>
          <a:off x="0" y="346860"/>
          <a:ext cx="4032447" cy="513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Privilégié les RDC et les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zones de « forte fréquentation » dans la première période</a:t>
          </a:r>
          <a:endParaRPr lang="fr-FR" sz="1200" kern="1200" dirty="0"/>
        </a:p>
      </dsp:txBody>
      <dsp:txXfrm>
        <a:off x="0" y="346860"/>
        <a:ext cx="4032447" cy="513763"/>
      </dsp:txXfrm>
    </dsp:sp>
    <dsp:sp modelId="{A8DA32C3-355D-4245-9445-45689CEFBAC4}">
      <dsp:nvSpPr>
        <dsp:cNvPr id="0" name=""/>
        <dsp:cNvSpPr/>
      </dsp:nvSpPr>
      <dsp:spPr>
        <a:xfrm>
          <a:off x="0" y="860624"/>
          <a:ext cx="4032447" cy="345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Scénario 2</a:t>
          </a:r>
          <a:endParaRPr lang="fr-FR" sz="1600" kern="1200" dirty="0"/>
        </a:p>
      </dsp:txBody>
      <dsp:txXfrm>
        <a:off x="16850" y="877474"/>
        <a:ext cx="3998747" cy="311478"/>
      </dsp:txXfrm>
    </dsp:sp>
    <dsp:sp modelId="{DD5D33C6-6794-4882-9C87-391B25FFF8E4}">
      <dsp:nvSpPr>
        <dsp:cNvPr id="0" name=""/>
        <dsp:cNvSpPr/>
      </dsp:nvSpPr>
      <dsp:spPr>
        <a:xfrm>
          <a:off x="0" y="1205802"/>
          <a:ext cx="4032447" cy="124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Piloté par les « flux » : depuis la gare vers les lieux de destination.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Cheminements extérieurs et accueils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err="1" smtClean="0"/>
            <a:t>Rdc</a:t>
          </a:r>
          <a:r>
            <a:rPr lang="fr-FR" sz="1200" kern="1200" dirty="0" smtClean="0"/>
            <a:t> (hall, et sanitaires)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Circulations verticales (escaliers et </a:t>
          </a:r>
          <a:r>
            <a:rPr lang="fr-FR" sz="1200" kern="1200" dirty="0" err="1" smtClean="0"/>
            <a:t>ascenceurs</a:t>
          </a:r>
          <a:r>
            <a:rPr lang="fr-FR" sz="1200" kern="1200" dirty="0" smtClean="0"/>
            <a:t>)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Etages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200" kern="1200" dirty="0"/>
        </a:p>
      </dsp:txBody>
      <dsp:txXfrm>
        <a:off x="0" y="1205802"/>
        <a:ext cx="4032447" cy="1240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04D0-2B19-46D1-8918-4E154CA49009}">
      <dsp:nvSpPr>
        <dsp:cNvPr id="0" name=""/>
        <dsp:cNvSpPr/>
      </dsp:nvSpPr>
      <dsp:spPr>
        <a:xfrm>
          <a:off x="1417145" y="1574864"/>
          <a:ext cx="982132" cy="982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Stratégie de mise en accessibilité</a:t>
          </a:r>
          <a:endParaRPr lang="fr-FR" sz="900" kern="1200" dirty="0"/>
        </a:p>
      </dsp:txBody>
      <dsp:txXfrm>
        <a:off x="1560975" y="1718694"/>
        <a:ext cx="694472" cy="694472"/>
      </dsp:txXfrm>
    </dsp:sp>
    <dsp:sp modelId="{89420141-7EAE-4D6A-9564-937B98E86035}">
      <dsp:nvSpPr>
        <dsp:cNvPr id="0" name=""/>
        <dsp:cNvSpPr/>
      </dsp:nvSpPr>
      <dsp:spPr>
        <a:xfrm rot="10800000">
          <a:off x="466805" y="1925977"/>
          <a:ext cx="898071" cy="2799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F5384-952C-4569-AFA3-7854C2234BFE}">
      <dsp:nvSpPr>
        <dsp:cNvPr id="0" name=""/>
        <dsp:cNvSpPr/>
      </dsp:nvSpPr>
      <dsp:spPr>
        <a:xfrm>
          <a:off x="292" y="1692720"/>
          <a:ext cx="933026" cy="74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Chiffres du service handicap</a:t>
          </a:r>
          <a:endParaRPr lang="fr-FR" sz="1000" kern="1200" dirty="0"/>
        </a:p>
      </dsp:txBody>
      <dsp:txXfrm>
        <a:off x="22154" y="1714582"/>
        <a:ext cx="889302" cy="702696"/>
      </dsp:txXfrm>
    </dsp:sp>
    <dsp:sp modelId="{A1D81027-1F70-4CCD-B44D-93542505FBCD}">
      <dsp:nvSpPr>
        <dsp:cNvPr id="0" name=""/>
        <dsp:cNvSpPr/>
      </dsp:nvSpPr>
      <dsp:spPr>
        <a:xfrm rot="13500000">
          <a:off x="757464" y="1224265"/>
          <a:ext cx="898071" cy="2799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78BE1-645A-4D1D-A89A-3E7B202162C8}">
      <dsp:nvSpPr>
        <dsp:cNvPr id="0" name=""/>
        <dsp:cNvSpPr/>
      </dsp:nvSpPr>
      <dsp:spPr>
        <a:xfrm>
          <a:off x="422470" y="673492"/>
          <a:ext cx="933026" cy="74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Données de la DRH</a:t>
          </a:r>
          <a:endParaRPr lang="fr-FR" sz="1000" kern="1200" dirty="0"/>
        </a:p>
      </dsp:txBody>
      <dsp:txXfrm>
        <a:off x="444332" y="695354"/>
        <a:ext cx="889302" cy="702696"/>
      </dsp:txXfrm>
    </dsp:sp>
    <dsp:sp modelId="{5F53D70D-78FA-4C03-AFA3-9013B601BD14}">
      <dsp:nvSpPr>
        <dsp:cNvPr id="0" name=""/>
        <dsp:cNvSpPr/>
      </dsp:nvSpPr>
      <dsp:spPr>
        <a:xfrm rot="16200000">
          <a:off x="1459176" y="933606"/>
          <a:ext cx="898071" cy="2799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9AA2F-0A23-4CA1-BDA1-B847953ECB3C}">
      <dsp:nvSpPr>
        <dsp:cNvPr id="0" name=""/>
        <dsp:cNvSpPr/>
      </dsp:nvSpPr>
      <dsp:spPr>
        <a:xfrm>
          <a:off x="1441698" y="251314"/>
          <a:ext cx="933026" cy="74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Programme travaux sur les années à venir</a:t>
          </a:r>
          <a:endParaRPr lang="fr-FR" sz="1000" kern="1200" dirty="0"/>
        </a:p>
      </dsp:txBody>
      <dsp:txXfrm>
        <a:off x="1463560" y="273176"/>
        <a:ext cx="889302" cy="702696"/>
      </dsp:txXfrm>
    </dsp:sp>
    <dsp:sp modelId="{C36E8C63-A0A0-44E1-B8DB-1A5067AB22D9}">
      <dsp:nvSpPr>
        <dsp:cNvPr id="0" name=""/>
        <dsp:cNvSpPr/>
      </dsp:nvSpPr>
      <dsp:spPr>
        <a:xfrm rot="18900000">
          <a:off x="2160888" y="1224265"/>
          <a:ext cx="898071" cy="2799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97444-D79F-414A-9CEF-C37BBF92EB6A}">
      <dsp:nvSpPr>
        <dsp:cNvPr id="0" name=""/>
        <dsp:cNvSpPr/>
      </dsp:nvSpPr>
      <dsp:spPr>
        <a:xfrm>
          <a:off x="2460927" y="673492"/>
          <a:ext cx="933026" cy="74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Chiffres de fréquentation des bâtiments (inscription)</a:t>
          </a:r>
          <a:endParaRPr lang="fr-FR" sz="1000" kern="1200" dirty="0"/>
        </a:p>
      </dsp:txBody>
      <dsp:txXfrm>
        <a:off x="2482789" y="695354"/>
        <a:ext cx="889302" cy="702696"/>
      </dsp:txXfrm>
    </dsp:sp>
    <dsp:sp modelId="{A3FA6552-5B6D-4ECD-A8E2-D1F07AAB02C5}">
      <dsp:nvSpPr>
        <dsp:cNvPr id="0" name=""/>
        <dsp:cNvSpPr/>
      </dsp:nvSpPr>
      <dsp:spPr>
        <a:xfrm>
          <a:off x="2451547" y="1925977"/>
          <a:ext cx="898071" cy="2799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5D14-F1EB-4142-B3E2-35CDD014F3B1}">
      <dsp:nvSpPr>
        <dsp:cNvPr id="0" name=""/>
        <dsp:cNvSpPr/>
      </dsp:nvSpPr>
      <dsp:spPr>
        <a:xfrm>
          <a:off x="2883105" y="1692720"/>
          <a:ext cx="933026" cy="74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Données de la cellule ADE</a:t>
          </a:r>
          <a:endParaRPr lang="fr-FR" sz="1000" kern="1200" dirty="0"/>
        </a:p>
      </dsp:txBody>
      <dsp:txXfrm>
        <a:off x="2904967" y="1714582"/>
        <a:ext cx="889302" cy="70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890" cy="355359"/>
          </a:xfrm>
          <a:prstGeom prst="rect">
            <a:avLst/>
          </a:prstGeom>
        </p:spPr>
        <p:txBody>
          <a:bodyPr vert="horz" lIns="65403" tIns="32701" rIns="65403" bIns="32701" rtlCol="0"/>
          <a:lstStyle>
            <a:lvl1pPr algn="l">
              <a:defRPr sz="9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6452" y="1"/>
            <a:ext cx="4436527" cy="355359"/>
          </a:xfrm>
          <a:prstGeom prst="rect">
            <a:avLst/>
          </a:prstGeom>
        </p:spPr>
        <p:txBody>
          <a:bodyPr vert="horz" lIns="65403" tIns="32701" rIns="65403" bIns="32701" rtlCol="0"/>
          <a:lstStyle>
            <a:lvl1pPr algn="r">
              <a:defRPr sz="900"/>
            </a:lvl1pPr>
          </a:lstStyle>
          <a:p>
            <a:fld id="{48091D42-FCCC-42D8-9BA7-49E4DB0AFC7E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743154"/>
            <a:ext cx="4434890" cy="354571"/>
          </a:xfrm>
          <a:prstGeom prst="rect">
            <a:avLst/>
          </a:prstGeom>
        </p:spPr>
        <p:txBody>
          <a:bodyPr vert="horz" lIns="65403" tIns="32701" rIns="65403" bIns="32701" rtlCol="0" anchor="b"/>
          <a:lstStyle>
            <a:lvl1pPr algn="l">
              <a:defRPr sz="9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6452" y="6743154"/>
            <a:ext cx="4436527" cy="354571"/>
          </a:xfrm>
          <a:prstGeom prst="rect">
            <a:avLst/>
          </a:prstGeom>
        </p:spPr>
        <p:txBody>
          <a:bodyPr vert="horz" lIns="65403" tIns="32701" rIns="65403" bIns="32701" rtlCol="0" anchor="b"/>
          <a:lstStyle>
            <a:lvl1pPr algn="r">
              <a:defRPr sz="900"/>
            </a:lvl1pPr>
          </a:lstStyle>
          <a:p>
            <a:fld id="{B48A9340-AD69-46F5-AFF3-380475ABC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48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890" cy="355359"/>
          </a:xfrm>
          <a:prstGeom prst="rect">
            <a:avLst/>
          </a:prstGeom>
        </p:spPr>
        <p:txBody>
          <a:bodyPr vert="horz" lIns="65403" tIns="32701" rIns="65403" bIns="32701" rtlCol="0"/>
          <a:lstStyle>
            <a:lvl1pPr algn="l">
              <a:defRPr sz="9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6452" y="1"/>
            <a:ext cx="4436527" cy="355359"/>
          </a:xfrm>
          <a:prstGeom prst="rect">
            <a:avLst/>
          </a:prstGeom>
        </p:spPr>
        <p:txBody>
          <a:bodyPr vert="horz" lIns="65403" tIns="32701" rIns="65403" bIns="32701" rtlCol="0"/>
          <a:lstStyle>
            <a:lvl1pPr algn="r">
              <a:defRPr sz="900"/>
            </a:lvl1pPr>
          </a:lstStyle>
          <a:p>
            <a:fld id="{36ACF7CC-2FA1-4F46-B229-82665C0CCD1E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403" tIns="32701" rIns="65403" bIns="3270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2809" y="3372365"/>
            <a:ext cx="8189001" cy="3194292"/>
          </a:xfrm>
          <a:prstGeom prst="rect">
            <a:avLst/>
          </a:prstGeom>
        </p:spPr>
        <p:txBody>
          <a:bodyPr vert="horz" lIns="65403" tIns="32701" rIns="65403" bIns="3270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743154"/>
            <a:ext cx="4434890" cy="354571"/>
          </a:xfrm>
          <a:prstGeom prst="rect">
            <a:avLst/>
          </a:prstGeom>
        </p:spPr>
        <p:txBody>
          <a:bodyPr vert="horz" lIns="65403" tIns="32701" rIns="65403" bIns="32701" rtlCol="0" anchor="b"/>
          <a:lstStyle>
            <a:lvl1pPr algn="l"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6452" y="6743154"/>
            <a:ext cx="4436527" cy="354571"/>
          </a:xfrm>
          <a:prstGeom prst="rect">
            <a:avLst/>
          </a:prstGeom>
        </p:spPr>
        <p:txBody>
          <a:bodyPr vert="horz" lIns="65403" tIns="32701" rIns="65403" bIns="32701" rtlCol="0" anchor="b"/>
          <a:lstStyle>
            <a:lvl1pPr algn="r">
              <a:defRPr sz="900"/>
            </a:lvl1pPr>
          </a:lstStyle>
          <a:p>
            <a:fld id="{38DAC1CD-BEE8-4FD0-ABE3-D180344C1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80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3400"/>
            <a:ext cx="3551237" cy="26622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Outil 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Repporting</a:t>
            </a:r>
            <a:r>
              <a:rPr lang="fr-FR" baseline="0" dirty="0" smtClean="0"/>
              <a:t> : il est demandé un suivi tous les 1an et demi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C1CD-BEE8-4FD0-ABE3-D180344C1F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62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3400"/>
            <a:ext cx="3551237" cy="26622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C1CD-BEE8-4FD0-ABE3-D180344C1F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3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masqu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82" y="0"/>
            <a:ext cx="9239066" cy="69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Nanterr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09" y="2408365"/>
            <a:ext cx="1317344" cy="6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5389" y="1325193"/>
            <a:ext cx="2803092" cy="9716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5390" y="2407731"/>
            <a:ext cx="1299541" cy="7600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894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74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9321" y="387238"/>
            <a:ext cx="2111825" cy="5486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1129" y="387238"/>
            <a:ext cx="6207816" cy="5486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4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1"/>
            <a:ext cx="7772331" cy="146977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00577" indent="0" algn="ctr">
              <a:buNone/>
              <a:defRPr/>
            </a:lvl2pPr>
            <a:lvl3pPr marL="801158" indent="0" algn="ctr">
              <a:buNone/>
              <a:defRPr/>
            </a:lvl3pPr>
            <a:lvl4pPr marL="1201738" indent="0" algn="ctr">
              <a:buNone/>
              <a:defRPr/>
            </a:lvl4pPr>
            <a:lvl5pPr marL="1602317" indent="0" algn="ctr">
              <a:buNone/>
              <a:defRPr/>
            </a:lvl5pPr>
            <a:lvl6pPr marL="2002897" indent="0" algn="ctr">
              <a:buNone/>
              <a:defRPr/>
            </a:lvl6pPr>
            <a:lvl7pPr marL="2403476" indent="0" algn="ctr">
              <a:buNone/>
              <a:defRPr/>
            </a:lvl7pPr>
            <a:lvl8pPr marL="2804057" indent="0" algn="ctr">
              <a:buNone/>
              <a:defRPr/>
            </a:lvl8pPr>
            <a:lvl9pPr marL="3204636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14184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72212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8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77" indent="0">
              <a:buNone/>
              <a:defRPr sz="1600"/>
            </a:lvl2pPr>
            <a:lvl3pPr marL="801158" indent="0">
              <a:buNone/>
              <a:defRPr sz="1400"/>
            </a:lvl3pPr>
            <a:lvl4pPr marL="1201738" indent="0">
              <a:buNone/>
              <a:defRPr sz="1200"/>
            </a:lvl4pPr>
            <a:lvl5pPr marL="1602317" indent="0">
              <a:buNone/>
              <a:defRPr sz="1200"/>
            </a:lvl5pPr>
            <a:lvl6pPr marL="2002897" indent="0">
              <a:buNone/>
              <a:defRPr sz="1200"/>
            </a:lvl6pPr>
            <a:lvl7pPr marL="2403476" indent="0">
              <a:buNone/>
              <a:defRPr sz="1200"/>
            </a:lvl7pPr>
            <a:lvl8pPr marL="2804057" indent="0">
              <a:buNone/>
              <a:defRPr sz="1200"/>
            </a:lvl8pPr>
            <a:lvl9pPr marL="3204636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1159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5138" y="1869971"/>
            <a:ext cx="3336819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2328" y="1869971"/>
            <a:ext cx="3336820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0729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81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77" indent="0">
              <a:buNone/>
              <a:defRPr sz="1800" b="1"/>
            </a:lvl2pPr>
            <a:lvl3pPr marL="801158" indent="0">
              <a:buNone/>
              <a:defRPr sz="1600" b="1"/>
            </a:lvl3pPr>
            <a:lvl4pPr marL="1201738" indent="0">
              <a:buNone/>
              <a:defRPr sz="1400" b="1"/>
            </a:lvl4pPr>
            <a:lvl5pPr marL="1602317" indent="0">
              <a:buNone/>
              <a:defRPr sz="1400" b="1"/>
            </a:lvl5pPr>
            <a:lvl6pPr marL="2002897" indent="0">
              <a:buNone/>
              <a:defRPr sz="1400" b="1"/>
            </a:lvl6pPr>
            <a:lvl7pPr marL="2403476" indent="0">
              <a:buNone/>
              <a:defRPr sz="1400" b="1"/>
            </a:lvl7pPr>
            <a:lvl8pPr marL="2804057" indent="0">
              <a:buNone/>
              <a:defRPr sz="1400" b="1"/>
            </a:lvl8pPr>
            <a:lvl9pPr marL="3204636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61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77" indent="0">
              <a:buNone/>
              <a:defRPr sz="1800" b="1"/>
            </a:lvl2pPr>
            <a:lvl3pPr marL="801158" indent="0">
              <a:buNone/>
              <a:defRPr sz="1600" b="1"/>
            </a:lvl3pPr>
            <a:lvl4pPr marL="1201738" indent="0">
              <a:buNone/>
              <a:defRPr sz="1400" b="1"/>
            </a:lvl4pPr>
            <a:lvl5pPr marL="1602317" indent="0">
              <a:buNone/>
              <a:defRPr sz="1400" b="1"/>
            </a:lvl5pPr>
            <a:lvl6pPr marL="2002897" indent="0">
              <a:buNone/>
              <a:defRPr sz="1400" b="1"/>
            </a:lvl6pPr>
            <a:lvl7pPr marL="2403476" indent="0">
              <a:buNone/>
              <a:defRPr sz="1400" b="1"/>
            </a:lvl7pPr>
            <a:lvl8pPr marL="2804057" indent="0">
              <a:buNone/>
              <a:defRPr sz="1400" b="1"/>
            </a:lvl8pPr>
            <a:lvl9pPr marL="3204636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61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824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3939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52636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9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577" indent="0">
              <a:buNone/>
              <a:defRPr sz="1100"/>
            </a:lvl2pPr>
            <a:lvl3pPr marL="801158" indent="0">
              <a:buNone/>
              <a:defRPr sz="900"/>
            </a:lvl3pPr>
            <a:lvl4pPr marL="1201738" indent="0">
              <a:buNone/>
              <a:defRPr sz="800"/>
            </a:lvl4pPr>
            <a:lvl5pPr marL="1602317" indent="0">
              <a:buNone/>
              <a:defRPr sz="800"/>
            </a:lvl5pPr>
            <a:lvl6pPr marL="2002897" indent="0">
              <a:buNone/>
              <a:defRPr sz="800"/>
            </a:lvl6pPr>
            <a:lvl7pPr marL="2403476" indent="0">
              <a:buNone/>
              <a:defRPr sz="800"/>
            </a:lvl7pPr>
            <a:lvl8pPr marL="2804057" indent="0">
              <a:buNone/>
              <a:defRPr sz="800"/>
            </a:lvl8pPr>
            <a:lvl9pPr marL="320463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3644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601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8" y="4800894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8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577" indent="0">
              <a:buNone/>
              <a:defRPr sz="2500"/>
            </a:lvl2pPr>
            <a:lvl3pPr marL="801158" indent="0">
              <a:buNone/>
              <a:defRPr sz="2100"/>
            </a:lvl3pPr>
            <a:lvl4pPr marL="1201738" indent="0">
              <a:buNone/>
              <a:defRPr sz="1800"/>
            </a:lvl4pPr>
            <a:lvl5pPr marL="1602317" indent="0">
              <a:buNone/>
              <a:defRPr sz="1800"/>
            </a:lvl5pPr>
            <a:lvl6pPr marL="2002897" indent="0">
              <a:buNone/>
              <a:defRPr sz="1800"/>
            </a:lvl6pPr>
            <a:lvl7pPr marL="2403476" indent="0">
              <a:buNone/>
              <a:defRPr sz="1800"/>
            </a:lvl7pPr>
            <a:lvl8pPr marL="2804057" indent="0">
              <a:buNone/>
              <a:defRPr sz="1800"/>
            </a:lvl8pPr>
            <a:lvl9pPr marL="3204636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8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577" indent="0">
              <a:buNone/>
              <a:defRPr sz="1100"/>
            </a:lvl2pPr>
            <a:lvl3pPr marL="801158" indent="0">
              <a:buNone/>
              <a:defRPr sz="900"/>
            </a:lvl3pPr>
            <a:lvl4pPr marL="1201738" indent="0">
              <a:buNone/>
              <a:defRPr sz="800"/>
            </a:lvl4pPr>
            <a:lvl5pPr marL="1602317" indent="0">
              <a:buNone/>
              <a:defRPr sz="800"/>
            </a:lvl5pPr>
            <a:lvl6pPr marL="2002897" indent="0">
              <a:buNone/>
              <a:defRPr sz="800"/>
            </a:lvl6pPr>
            <a:lvl7pPr marL="2403476" indent="0">
              <a:buNone/>
              <a:defRPr sz="800"/>
            </a:lvl7pPr>
            <a:lvl8pPr marL="2804057" indent="0">
              <a:buNone/>
              <a:defRPr sz="800"/>
            </a:lvl8pPr>
            <a:lvl9pPr marL="320463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8958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985027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44988" y="387244"/>
            <a:ext cx="1984165" cy="53004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1132" y="387244"/>
            <a:ext cx="5823477" cy="53004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422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cart-Co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12" y="1517282"/>
            <a:ext cx="3306942" cy="31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Nanterr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07" y="2694834"/>
            <a:ext cx="1317344" cy="6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71373" y="1612295"/>
            <a:ext cx="2803092" cy="9716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71371" y="2694833"/>
            <a:ext cx="1173387" cy="7600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8539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47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5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27" indent="0">
              <a:buNone/>
              <a:defRPr sz="1600"/>
            </a:lvl2pPr>
            <a:lvl3pPr marL="801455" indent="0">
              <a:buNone/>
              <a:defRPr sz="1400"/>
            </a:lvl3pPr>
            <a:lvl4pPr marL="1202185" indent="0">
              <a:buNone/>
              <a:defRPr sz="1200"/>
            </a:lvl4pPr>
            <a:lvl5pPr marL="1602913" indent="0">
              <a:buNone/>
              <a:defRPr sz="1200"/>
            </a:lvl5pPr>
            <a:lvl6pPr marL="2003640" indent="0">
              <a:buNone/>
              <a:defRPr sz="1200"/>
            </a:lvl6pPr>
            <a:lvl7pPr marL="2404367" indent="0">
              <a:buNone/>
              <a:defRPr sz="1200"/>
            </a:lvl7pPr>
            <a:lvl8pPr marL="2805097" indent="0">
              <a:buNone/>
              <a:defRPr sz="1200"/>
            </a:lvl8pPr>
            <a:lvl9pPr marL="3205825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80023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90459" y="2055672"/>
            <a:ext cx="3410157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0990" y="2055672"/>
            <a:ext cx="3410156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87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8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8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8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1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7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7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6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77" indent="0">
              <a:buNone/>
              <a:defRPr sz="1600"/>
            </a:lvl2pPr>
            <a:lvl3pPr marL="801356" indent="0">
              <a:buNone/>
              <a:defRPr sz="1400"/>
            </a:lvl3pPr>
            <a:lvl4pPr marL="1202036" indent="0">
              <a:buNone/>
              <a:defRPr sz="1200"/>
            </a:lvl4pPr>
            <a:lvl5pPr marL="1602715" indent="0">
              <a:buNone/>
              <a:defRPr sz="1200"/>
            </a:lvl5pPr>
            <a:lvl6pPr marL="2003392" indent="0">
              <a:buNone/>
              <a:defRPr sz="1200"/>
            </a:lvl6pPr>
            <a:lvl7pPr marL="2404070" indent="0">
              <a:buNone/>
              <a:defRPr sz="1200"/>
            </a:lvl7pPr>
            <a:lvl8pPr marL="2804750" indent="0">
              <a:buNone/>
              <a:defRPr sz="1200"/>
            </a:lvl8pPr>
            <a:lvl9pPr marL="320542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4949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6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232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7" y="4800891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7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727" indent="0">
              <a:buNone/>
              <a:defRPr sz="2500"/>
            </a:lvl2pPr>
            <a:lvl3pPr marL="801455" indent="0">
              <a:buNone/>
              <a:defRPr sz="2100"/>
            </a:lvl3pPr>
            <a:lvl4pPr marL="1202185" indent="0">
              <a:buNone/>
              <a:defRPr sz="1800"/>
            </a:lvl4pPr>
            <a:lvl5pPr marL="1602913" indent="0">
              <a:buNone/>
              <a:defRPr sz="1800"/>
            </a:lvl5pPr>
            <a:lvl6pPr marL="2003640" indent="0">
              <a:buNone/>
              <a:defRPr sz="1800"/>
            </a:lvl6pPr>
            <a:lvl7pPr marL="2404367" indent="0">
              <a:buNone/>
              <a:defRPr sz="1800"/>
            </a:lvl7pPr>
            <a:lvl8pPr marL="2805097" indent="0">
              <a:buNone/>
              <a:defRPr sz="1800"/>
            </a:lvl8pPr>
            <a:lvl9pPr marL="3205825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7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936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91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9321" y="387238"/>
            <a:ext cx="2111825" cy="5486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1129" y="387238"/>
            <a:ext cx="6207816" cy="5486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78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1"/>
            <a:ext cx="7772331" cy="146977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00627" indent="0" algn="ctr">
              <a:buNone/>
              <a:defRPr/>
            </a:lvl2pPr>
            <a:lvl3pPr marL="801257" indent="0" algn="ctr">
              <a:buNone/>
              <a:defRPr/>
            </a:lvl3pPr>
            <a:lvl4pPr marL="1201887" indent="0" algn="ctr">
              <a:buNone/>
              <a:defRPr/>
            </a:lvl4pPr>
            <a:lvl5pPr marL="1602516" indent="0" algn="ctr">
              <a:buNone/>
              <a:defRPr/>
            </a:lvl5pPr>
            <a:lvl6pPr marL="2003145" indent="0" algn="ctr">
              <a:buNone/>
              <a:defRPr/>
            </a:lvl6pPr>
            <a:lvl7pPr marL="2403773" indent="0" algn="ctr">
              <a:buNone/>
              <a:defRPr/>
            </a:lvl7pPr>
            <a:lvl8pPr marL="2804403" indent="0" algn="ctr">
              <a:buNone/>
              <a:defRPr/>
            </a:lvl8pPr>
            <a:lvl9pPr marL="3205032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02067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013968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7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27" indent="0">
              <a:buNone/>
              <a:defRPr sz="1600"/>
            </a:lvl2pPr>
            <a:lvl3pPr marL="801257" indent="0">
              <a:buNone/>
              <a:defRPr sz="1400"/>
            </a:lvl3pPr>
            <a:lvl4pPr marL="1201887" indent="0">
              <a:buNone/>
              <a:defRPr sz="1200"/>
            </a:lvl4pPr>
            <a:lvl5pPr marL="1602516" indent="0">
              <a:buNone/>
              <a:defRPr sz="1200"/>
            </a:lvl5pPr>
            <a:lvl6pPr marL="2003145" indent="0">
              <a:buNone/>
              <a:defRPr sz="1200"/>
            </a:lvl6pPr>
            <a:lvl7pPr marL="2403773" indent="0">
              <a:buNone/>
              <a:defRPr sz="1200"/>
            </a:lvl7pPr>
            <a:lvl8pPr marL="2804403" indent="0">
              <a:buNone/>
              <a:defRPr sz="1200"/>
            </a:lvl8pPr>
            <a:lvl9pPr marL="3205032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92443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5137" y="1869971"/>
            <a:ext cx="3336819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2328" y="1869971"/>
            <a:ext cx="3336820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09114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80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27" indent="0">
              <a:buNone/>
              <a:defRPr sz="1800" b="1"/>
            </a:lvl2pPr>
            <a:lvl3pPr marL="801257" indent="0">
              <a:buNone/>
              <a:defRPr sz="1600" b="1"/>
            </a:lvl3pPr>
            <a:lvl4pPr marL="1201887" indent="0">
              <a:buNone/>
              <a:defRPr sz="1400" b="1"/>
            </a:lvl4pPr>
            <a:lvl5pPr marL="1602516" indent="0">
              <a:buNone/>
              <a:defRPr sz="1400" b="1"/>
            </a:lvl5pPr>
            <a:lvl6pPr marL="2003145" indent="0">
              <a:buNone/>
              <a:defRPr sz="1400" b="1"/>
            </a:lvl6pPr>
            <a:lvl7pPr marL="2403773" indent="0">
              <a:buNone/>
              <a:defRPr sz="1400" b="1"/>
            </a:lvl7pPr>
            <a:lvl8pPr marL="2804403" indent="0">
              <a:buNone/>
              <a:defRPr sz="1400" b="1"/>
            </a:lvl8pPr>
            <a:lvl9pPr marL="3205032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60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27" indent="0">
              <a:buNone/>
              <a:defRPr sz="1800" b="1"/>
            </a:lvl2pPr>
            <a:lvl3pPr marL="801257" indent="0">
              <a:buNone/>
              <a:defRPr sz="1600" b="1"/>
            </a:lvl3pPr>
            <a:lvl4pPr marL="1201887" indent="0">
              <a:buNone/>
              <a:defRPr sz="1400" b="1"/>
            </a:lvl4pPr>
            <a:lvl5pPr marL="1602516" indent="0">
              <a:buNone/>
              <a:defRPr sz="1400" b="1"/>
            </a:lvl5pPr>
            <a:lvl6pPr marL="2003145" indent="0">
              <a:buNone/>
              <a:defRPr sz="1400" b="1"/>
            </a:lvl6pPr>
            <a:lvl7pPr marL="2403773" indent="0">
              <a:buNone/>
              <a:defRPr sz="1400" b="1"/>
            </a:lvl7pPr>
            <a:lvl8pPr marL="2804403" indent="0">
              <a:buNone/>
              <a:defRPr sz="1400" b="1"/>
            </a:lvl8pPr>
            <a:lvl9pPr marL="3205032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60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46805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039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90460" y="2055672"/>
            <a:ext cx="3410157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0990" y="2055672"/>
            <a:ext cx="3410156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76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40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8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27" indent="0">
              <a:buNone/>
              <a:defRPr sz="1100"/>
            </a:lvl2pPr>
            <a:lvl3pPr marL="801257" indent="0">
              <a:buNone/>
              <a:defRPr sz="900"/>
            </a:lvl3pPr>
            <a:lvl4pPr marL="1201887" indent="0">
              <a:buNone/>
              <a:defRPr sz="800"/>
            </a:lvl4pPr>
            <a:lvl5pPr marL="1602516" indent="0">
              <a:buNone/>
              <a:defRPr sz="800"/>
            </a:lvl5pPr>
            <a:lvl6pPr marL="2003145" indent="0">
              <a:buNone/>
              <a:defRPr sz="800"/>
            </a:lvl6pPr>
            <a:lvl7pPr marL="2403773" indent="0">
              <a:buNone/>
              <a:defRPr sz="800"/>
            </a:lvl7pPr>
            <a:lvl8pPr marL="2804403" indent="0">
              <a:buNone/>
              <a:defRPr sz="800"/>
            </a:lvl8pPr>
            <a:lvl9pPr marL="3205032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922362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8" y="4800893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8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627" indent="0">
              <a:buNone/>
              <a:defRPr sz="2500"/>
            </a:lvl2pPr>
            <a:lvl3pPr marL="801257" indent="0">
              <a:buNone/>
              <a:defRPr sz="2100"/>
            </a:lvl3pPr>
            <a:lvl4pPr marL="1201887" indent="0">
              <a:buNone/>
              <a:defRPr sz="1800"/>
            </a:lvl4pPr>
            <a:lvl5pPr marL="1602516" indent="0">
              <a:buNone/>
              <a:defRPr sz="1800"/>
            </a:lvl5pPr>
            <a:lvl6pPr marL="2003145" indent="0">
              <a:buNone/>
              <a:defRPr sz="1800"/>
            </a:lvl6pPr>
            <a:lvl7pPr marL="2403773" indent="0">
              <a:buNone/>
              <a:defRPr sz="1800"/>
            </a:lvl7pPr>
            <a:lvl8pPr marL="2804403" indent="0">
              <a:buNone/>
              <a:defRPr sz="1800"/>
            </a:lvl8pPr>
            <a:lvl9pPr marL="3205032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8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27" indent="0">
              <a:buNone/>
              <a:defRPr sz="1100"/>
            </a:lvl2pPr>
            <a:lvl3pPr marL="801257" indent="0">
              <a:buNone/>
              <a:defRPr sz="900"/>
            </a:lvl3pPr>
            <a:lvl4pPr marL="1201887" indent="0">
              <a:buNone/>
              <a:defRPr sz="800"/>
            </a:lvl4pPr>
            <a:lvl5pPr marL="1602516" indent="0">
              <a:buNone/>
              <a:defRPr sz="800"/>
            </a:lvl5pPr>
            <a:lvl6pPr marL="2003145" indent="0">
              <a:buNone/>
              <a:defRPr sz="800"/>
            </a:lvl6pPr>
            <a:lvl7pPr marL="2403773" indent="0">
              <a:buNone/>
              <a:defRPr sz="800"/>
            </a:lvl7pPr>
            <a:lvl8pPr marL="2804403" indent="0">
              <a:buNone/>
              <a:defRPr sz="800"/>
            </a:lvl8pPr>
            <a:lvl9pPr marL="3205032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024979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959291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44987" y="387243"/>
            <a:ext cx="1984165" cy="53004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1132" y="387243"/>
            <a:ext cx="5823477" cy="53004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84448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cart-Co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12" y="1517282"/>
            <a:ext cx="3306942" cy="31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Nanterr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06" y="2694832"/>
            <a:ext cx="1317344" cy="6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71371" y="1612293"/>
            <a:ext cx="2803092" cy="9716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71371" y="2694831"/>
            <a:ext cx="1173387" cy="7600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88463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024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3" y="4406453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49586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90457" y="2055672"/>
            <a:ext cx="3410157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0990" y="2055672"/>
            <a:ext cx="3410156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59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6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6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24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9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77" indent="0">
              <a:buNone/>
              <a:defRPr sz="1800" b="1"/>
            </a:lvl2pPr>
            <a:lvl3pPr marL="801356" indent="0">
              <a:buNone/>
              <a:defRPr sz="1600" b="1"/>
            </a:lvl3pPr>
            <a:lvl4pPr marL="1202036" indent="0">
              <a:buNone/>
              <a:defRPr sz="1400" b="1"/>
            </a:lvl4pPr>
            <a:lvl5pPr marL="1602715" indent="0">
              <a:buNone/>
              <a:defRPr sz="1400" b="1"/>
            </a:lvl5pPr>
            <a:lvl6pPr marL="2003392" indent="0">
              <a:buNone/>
              <a:defRPr sz="1400" b="1"/>
            </a:lvl6pPr>
            <a:lvl7pPr marL="2404070" indent="0">
              <a:buNone/>
              <a:defRPr sz="1400" b="1"/>
            </a:lvl7pPr>
            <a:lvl8pPr marL="2804750" indent="0">
              <a:buNone/>
              <a:defRPr sz="1400" b="1"/>
            </a:lvl8pPr>
            <a:lvl9pPr marL="3205428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9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77" indent="0">
              <a:buNone/>
              <a:defRPr sz="1800" b="1"/>
            </a:lvl2pPr>
            <a:lvl3pPr marL="801356" indent="0">
              <a:buNone/>
              <a:defRPr sz="1600" b="1"/>
            </a:lvl3pPr>
            <a:lvl4pPr marL="1202036" indent="0">
              <a:buNone/>
              <a:defRPr sz="1400" b="1"/>
            </a:lvl4pPr>
            <a:lvl5pPr marL="1602715" indent="0">
              <a:buNone/>
              <a:defRPr sz="1400" b="1"/>
            </a:lvl5pPr>
            <a:lvl6pPr marL="2003392" indent="0">
              <a:buNone/>
              <a:defRPr sz="1400" b="1"/>
            </a:lvl6pPr>
            <a:lvl7pPr marL="2404070" indent="0">
              <a:buNone/>
              <a:defRPr sz="1400" b="1"/>
            </a:lvl7pPr>
            <a:lvl8pPr marL="2804750" indent="0">
              <a:buNone/>
              <a:defRPr sz="1400" b="1"/>
            </a:lvl8pPr>
            <a:lvl9pPr marL="3205428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9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68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70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297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4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1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5" y="4800889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47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60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9321" y="387238"/>
            <a:ext cx="2111825" cy="5486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1129" y="387238"/>
            <a:ext cx="6207816" cy="5486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808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1"/>
            <a:ext cx="7772331" cy="146977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00727" indent="0" algn="ctr">
              <a:buNone/>
              <a:defRPr/>
            </a:lvl2pPr>
            <a:lvl3pPr marL="801455" indent="0" algn="ctr">
              <a:buNone/>
              <a:defRPr/>
            </a:lvl3pPr>
            <a:lvl4pPr marL="1202185" indent="0" algn="ctr">
              <a:buNone/>
              <a:defRPr/>
            </a:lvl4pPr>
            <a:lvl5pPr marL="1602913" indent="0" algn="ctr">
              <a:buNone/>
              <a:defRPr/>
            </a:lvl5pPr>
            <a:lvl6pPr marL="2003640" indent="0" algn="ctr">
              <a:buNone/>
              <a:defRPr/>
            </a:lvl6pPr>
            <a:lvl7pPr marL="2404367" indent="0" algn="ctr">
              <a:buNone/>
              <a:defRPr/>
            </a:lvl7pPr>
            <a:lvl8pPr marL="2805097" indent="0" algn="ctr">
              <a:buNone/>
              <a:defRPr/>
            </a:lvl8pPr>
            <a:lvl9pPr marL="3205825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52201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97749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5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27" indent="0">
              <a:buNone/>
              <a:defRPr sz="1600"/>
            </a:lvl2pPr>
            <a:lvl3pPr marL="801455" indent="0">
              <a:buNone/>
              <a:defRPr sz="1400"/>
            </a:lvl3pPr>
            <a:lvl4pPr marL="1202185" indent="0">
              <a:buNone/>
              <a:defRPr sz="1200"/>
            </a:lvl4pPr>
            <a:lvl5pPr marL="1602913" indent="0">
              <a:buNone/>
              <a:defRPr sz="1200"/>
            </a:lvl5pPr>
            <a:lvl6pPr marL="2003640" indent="0">
              <a:buNone/>
              <a:defRPr sz="1200"/>
            </a:lvl6pPr>
            <a:lvl7pPr marL="2404367" indent="0">
              <a:buNone/>
              <a:defRPr sz="1200"/>
            </a:lvl7pPr>
            <a:lvl8pPr marL="2805097" indent="0">
              <a:buNone/>
              <a:defRPr sz="1200"/>
            </a:lvl8pPr>
            <a:lvl9pPr marL="3205825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62374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5135" y="1869971"/>
            <a:ext cx="3336819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2328" y="1869971"/>
            <a:ext cx="3336820" cy="38176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6924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732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8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8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8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668880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25782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919061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6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16649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7" y="4800891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7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727" indent="0">
              <a:buNone/>
              <a:defRPr sz="2500"/>
            </a:lvl2pPr>
            <a:lvl3pPr marL="801455" indent="0">
              <a:buNone/>
              <a:defRPr sz="2100"/>
            </a:lvl3pPr>
            <a:lvl4pPr marL="1202185" indent="0">
              <a:buNone/>
              <a:defRPr sz="1800"/>
            </a:lvl4pPr>
            <a:lvl5pPr marL="1602913" indent="0">
              <a:buNone/>
              <a:defRPr sz="1800"/>
            </a:lvl5pPr>
            <a:lvl6pPr marL="2003640" indent="0">
              <a:buNone/>
              <a:defRPr sz="1800"/>
            </a:lvl6pPr>
            <a:lvl7pPr marL="2404367" indent="0">
              <a:buNone/>
              <a:defRPr sz="1800"/>
            </a:lvl7pPr>
            <a:lvl8pPr marL="2805097" indent="0">
              <a:buNone/>
              <a:defRPr sz="1800"/>
            </a:lvl8pPr>
            <a:lvl9pPr marL="3205825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7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517935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662174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44985" y="387241"/>
            <a:ext cx="1984165" cy="53004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1131" y="387241"/>
            <a:ext cx="5823477" cy="53004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powerpoint I</a:t>
            </a:r>
            <a:r>
              <a:rPr lang="fr-FR" b="0"/>
              <a:t>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3244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97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7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77" indent="0">
              <a:buNone/>
              <a:defRPr sz="1100"/>
            </a:lvl2pPr>
            <a:lvl3pPr marL="801356" indent="0">
              <a:buNone/>
              <a:defRPr sz="900"/>
            </a:lvl3pPr>
            <a:lvl4pPr marL="1202036" indent="0">
              <a:buNone/>
              <a:defRPr sz="800"/>
            </a:lvl4pPr>
            <a:lvl5pPr marL="1602715" indent="0">
              <a:buNone/>
              <a:defRPr sz="800"/>
            </a:lvl5pPr>
            <a:lvl6pPr marL="2003392" indent="0">
              <a:buNone/>
              <a:defRPr sz="800"/>
            </a:lvl6pPr>
            <a:lvl7pPr marL="2404070" indent="0">
              <a:buNone/>
              <a:defRPr sz="800"/>
            </a:lvl7pPr>
            <a:lvl8pPr marL="2804750" indent="0">
              <a:buNone/>
              <a:defRPr sz="800"/>
            </a:lvl8pPr>
            <a:lvl9pPr marL="3205428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1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8" y="4800892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8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677" indent="0">
              <a:buNone/>
              <a:defRPr sz="2500"/>
            </a:lvl2pPr>
            <a:lvl3pPr marL="801356" indent="0">
              <a:buNone/>
              <a:defRPr sz="2100"/>
            </a:lvl3pPr>
            <a:lvl4pPr marL="1202036" indent="0">
              <a:buNone/>
              <a:defRPr sz="1800"/>
            </a:lvl4pPr>
            <a:lvl5pPr marL="1602715" indent="0">
              <a:buNone/>
              <a:defRPr sz="1800"/>
            </a:lvl5pPr>
            <a:lvl6pPr marL="2003392" indent="0">
              <a:buNone/>
              <a:defRPr sz="1800"/>
            </a:lvl6pPr>
            <a:lvl7pPr marL="2404070" indent="0">
              <a:buNone/>
              <a:defRPr sz="1800"/>
            </a:lvl7pPr>
            <a:lvl8pPr marL="2804750" indent="0">
              <a:buNone/>
              <a:defRPr sz="1800"/>
            </a:lvl8pPr>
            <a:lvl9pPr marL="3205428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8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77" indent="0">
              <a:buNone/>
              <a:defRPr sz="1100"/>
            </a:lvl2pPr>
            <a:lvl3pPr marL="801356" indent="0">
              <a:buNone/>
              <a:defRPr sz="900"/>
            </a:lvl3pPr>
            <a:lvl4pPr marL="1202036" indent="0">
              <a:buNone/>
              <a:defRPr sz="800"/>
            </a:lvl4pPr>
            <a:lvl5pPr marL="1602715" indent="0">
              <a:buNone/>
              <a:defRPr sz="800"/>
            </a:lvl5pPr>
            <a:lvl6pPr marL="2003392" indent="0">
              <a:buNone/>
              <a:defRPr sz="800"/>
            </a:lvl6pPr>
            <a:lvl7pPr marL="2404070" indent="0">
              <a:buNone/>
              <a:defRPr sz="800"/>
            </a:lvl7pPr>
            <a:lvl8pPr marL="2804750" indent="0">
              <a:buNone/>
              <a:defRPr sz="800"/>
            </a:lvl8pPr>
            <a:lvl9pPr marL="3205428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3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ncart-Texte-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3" y="325338"/>
            <a:ext cx="2238127" cy="208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131" y="387242"/>
            <a:ext cx="1990955" cy="10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461" y="2055672"/>
            <a:ext cx="6950689" cy="38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4680" y="6388709"/>
            <a:ext cx="3749679" cy="16986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pitchFamily="1" charset="0"/>
              </a:defRPr>
            </a:lvl1pPr>
          </a:lstStyle>
          <a:p>
            <a:endParaRPr lang="fr-FR"/>
          </a:p>
        </p:txBody>
      </p:sp>
      <p:pic>
        <p:nvPicPr>
          <p:cNvPr id="1030" name="Picture 8" descr="Nanterr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9" y="6313852"/>
            <a:ext cx="630152" cy="3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09647" y="6080645"/>
            <a:ext cx="8527429" cy="0"/>
          </a:xfrm>
          <a:prstGeom prst="line">
            <a:avLst/>
          </a:prstGeom>
          <a:noFill/>
          <a:ln w="6350">
            <a:solidFill>
              <a:srgbClr val="1EA0D1"/>
            </a:solidFill>
            <a:round/>
            <a:headEnd/>
            <a:tailEnd/>
          </a:ln>
        </p:spPr>
        <p:txBody>
          <a:bodyPr wrap="none" lIns="80135" tIns="40068" rIns="80135" bIns="40068" anchor="ctr"/>
          <a:lstStyle/>
          <a:p>
            <a:pPr>
              <a:defRPr/>
            </a:pPr>
            <a:endParaRPr lang="fr-FR">
              <a:latin typeface="Arial" pitchFamily="23" charset="0"/>
              <a:ea typeface="ＭＳ Ｐゴシック" charset="-128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9902" y="282151"/>
            <a:ext cx="251246" cy="1842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rgbClr val="1EA0D1"/>
          </a:solidFill>
          <a:latin typeface="+mj-lt"/>
          <a:ea typeface="+mj-ea"/>
          <a:cs typeface="+mj-cs"/>
        </a:defRPr>
      </a:lvl1pPr>
      <a:lvl2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rgbClr val="1EA0D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rgbClr val="1EA0D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rgbClr val="1EA0D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rgbClr val="1EA0D1"/>
          </a:solidFill>
          <a:latin typeface="Arial" charset="0"/>
          <a:ea typeface="ＭＳ Ｐゴシック" charset="0"/>
          <a:cs typeface="ＭＳ Ｐゴシック" charset="0"/>
        </a:defRPr>
      </a:lvl5pPr>
      <a:lvl6pPr marL="400677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801356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202036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602715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0509" indent="-300509" algn="l" defTabSz="914049" rtl="0" eaLnBrk="1" fontAlgn="base" hangingPunct="1">
        <a:spcBef>
          <a:spcPct val="0"/>
        </a:spcBef>
        <a:spcAft>
          <a:spcPct val="8000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427113" indent="-166948" algn="l" defTabSz="914049" rtl="0" eaLnBrk="1" fontAlgn="base" hangingPunct="1">
        <a:spcBef>
          <a:spcPct val="0"/>
        </a:spcBef>
        <a:spcAft>
          <a:spcPct val="80000"/>
        </a:spcAft>
        <a:buFont typeface="Wingdings 3" pitchFamily="1" charset="2"/>
        <a:buChar char="u"/>
        <a:defRPr sz="1100">
          <a:solidFill>
            <a:srgbClr val="1EA0D1"/>
          </a:solidFill>
          <a:latin typeface="+mn-lt"/>
          <a:ea typeface="+mn-ea"/>
          <a:cs typeface="+mn-cs"/>
        </a:defRPr>
      </a:lvl2pPr>
      <a:lvl3pPr marL="804141" indent="-166948" algn="l" defTabSz="914049" rtl="0" eaLnBrk="1" fontAlgn="base" hangingPunct="1">
        <a:spcBef>
          <a:spcPct val="0"/>
        </a:spcBef>
        <a:spcAft>
          <a:spcPct val="80000"/>
        </a:spcAft>
        <a:buFont typeface="Wingdings 3" pitchFamily="1" charset="2"/>
        <a:buChar char="u"/>
        <a:defRPr sz="1100">
          <a:solidFill>
            <a:srgbClr val="1EA0D1"/>
          </a:solidFill>
          <a:latin typeface="+mn-lt"/>
          <a:ea typeface="+mn-ea"/>
          <a:cs typeface="+mn-cs"/>
        </a:defRPr>
      </a:lvl3pPr>
      <a:lvl4pPr marL="1111606" indent="-185036" algn="l" defTabSz="914049" rtl="0" eaLnBrk="1" fontAlgn="base" hangingPunct="1">
        <a:spcBef>
          <a:spcPct val="100000"/>
        </a:spcBef>
        <a:spcAft>
          <a:spcPct val="8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206209" indent="-93213" algn="l" defTabSz="914049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606889" indent="-93213" algn="l" defTabSz="914049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007568" indent="-93213" algn="l" defTabSz="914049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408245" indent="-93213" algn="l" defTabSz="914049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808922" indent="-93213" algn="l" defTabSz="914049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77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56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036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715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92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07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75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428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me-Gri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>
            <a:fillRect/>
          </a:stretch>
        </p:blipFill>
        <p:spPr bwMode="auto">
          <a:xfrm>
            <a:off x="-1354" y="1440"/>
            <a:ext cx="9148075" cy="609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1131" y="387242"/>
            <a:ext cx="1990955" cy="10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4681" y="6388709"/>
            <a:ext cx="3749679" cy="16986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pitchFamily="1" charset="0"/>
              </a:defRPr>
            </a:lvl1pPr>
          </a:lstStyle>
          <a:p>
            <a:pPr>
              <a:defRPr/>
            </a:pPr>
            <a:r>
              <a:rPr lang="fr-FR"/>
              <a:t>Titre du powerpoint I Titre de la slide</a:t>
            </a:r>
          </a:p>
        </p:txBody>
      </p:sp>
      <p:pic>
        <p:nvPicPr>
          <p:cNvPr id="13317" name="Picture 5" descr="Nanterr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9" y="6313852"/>
            <a:ext cx="630152" cy="3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132" y="1869971"/>
            <a:ext cx="6804016" cy="38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+mj-lt"/>
          <a:ea typeface="+mj-ea"/>
          <a:cs typeface="+mj-cs"/>
        </a:defRPr>
      </a:lvl1pPr>
      <a:lvl2pPr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00627"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01257"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01887"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02516" algn="l" defTabSz="9139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0472" indent="-300472" algn="l" defTabSz="913936" rtl="0" eaLnBrk="1" fontAlgn="base" hangingPunct="1">
        <a:spcBef>
          <a:spcPct val="0"/>
        </a:spcBef>
        <a:spcAft>
          <a:spcPct val="2000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392" indent="399240" algn="l" defTabSz="913936" rtl="0" eaLnBrk="1" fontAlgn="base" hangingPunct="1">
        <a:spcBef>
          <a:spcPct val="0"/>
        </a:spcBef>
        <a:spcAft>
          <a:spcPct val="2000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2784" indent="798476" algn="l" defTabSz="913936" rtl="0" eaLnBrk="1" fontAlgn="base" hangingPunct="1">
        <a:spcBef>
          <a:spcPct val="0"/>
        </a:spcBef>
        <a:spcAft>
          <a:spcPct val="8000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4176" indent="1197715" algn="l" defTabSz="913936" rtl="0" eaLnBrk="1" fontAlgn="base" hangingPunct="1">
        <a:spcBef>
          <a:spcPct val="0"/>
        </a:spcBef>
        <a:spcAft>
          <a:spcPct val="80000"/>
        </a:spcAft>
        <a:buSzPct val="130000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5564" indent="1596951" algn="l" defTabSz="913936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406193" algn="l" defTabSz="913936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806824" algn="l" defTabSz="913936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207453" algn="l" defTabSz="913936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08080" algn="l" defTabSz="913936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27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257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887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6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145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773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403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032" algn="l" defTabSz="400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ncart-Texte-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3" y="325338"/>
            <a:ext cx="2238127" cy="208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131" y="387241"/>
            <a:ext cx="1990955" cy="10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460" y="2055672"/>
            <a:ext cx="6950689" cy="38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4679" y="6388709"/>
            <a:ext cx="3749679" cy="16986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pitchFamily="1" charset="0"/>
              </a:defRPr>
            </a:lvl1pPr>
          </a:lstStyle>
          <a:p>
            <a:endParaRPr lang="fr-FR"/>
          </a:p>
        </p:txBody>
      </p:sp>
      <p:pic>
        <p:nvPicPr>
          <p:cNvPr id="1030" name="Picture 8" descr="Nanterr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9" y="6313852"/>
            <a:ext cx="630152" cy="3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09646" y="6080645"/>
            <a:ext cx="8527429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 wrap="none" lIns="80145" tIns="40073" rIns="80145" bIns="40073" anchor="ctr"/>
          <a:lstStyle/>
          <a:p>
            <a:pPr>
              <a:defRPr/>
            </a:pPr>
            <a:endParaRPr lang="fr-FR">
              <a:latin typeface="Arial" pitchFamily="1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9902" y="282151"/>
            <a:ext cx="251246" cy="1842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00727"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801455"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202185"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602913" algn="l" defTabSz="91416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0546" indent="-300546" algn="l" defTabSz="914162" rtl="0" eaLnBrk="1" fontAlgn="base" hangingPunct="1">
        <a:spcBef>
          <a:spcPct val="0"/>
        </a:spcBef>
        <a:spcAft>
          <a:spcPct val="8000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427166" indent="-166969" algn="l" defTabSz="914162" rtl="0" eaLnBrk="1" fontAlgn="base" hangingPunct="1">
        <a:spcBef>
          <a:spcPct val="0"/>
        </a:spcBef>
        <a:spcAft>
          <a:spcPct val="80000"/>
        </a:spcAft>
        <a:buFont typeface="Wingdings 3" pitchFamily="1" charset="2"/>
        <a:buChar char="u"/>
        <a:defRPr sz="1100">
          <a:solidFill>
            <a:schemeClr val="accent1"/>
          </a:solidFill>
          <a:latin typeface="+mn-lt"/>
          <a:ea typeface="+mn-ea"/>
          <a:cs typeface="+mn-cs"/>
        </a:defRPr>
      </a:lvl2pPr>
      <a:lvl3pPr marL="804240" indent="-166969" algn="l" defTabSz="914162" rtl="0" eaLnBrk="1" fontAlgn="base" hangingPunct="1">
        <a:spcBef>
          <a:spcPct val="0"/>
        </a:spcBef>
        <a:spcAft>
          <a:spcPct val="80000"/>
        </a:spcAft>
        <a:buFont typeface="Wingdings 3" pitchFamily="1" charset="2"/>
        <a:buChar char="u"/>
        <a:defRPr sz="1100">
          <a:solidFill>
            <a:schemeClr val="accent1"/>
          </a:solidFill>
          <a:latin typeface="+mn-lt"/>
          <a:ea typeface="+mn-ea"/>
          <a:cs typeface="+mn-cs"/>
        </a:defRPr>
      </a:lvl3pPr>
      <a:lvl4pPr marL="1111743" indent="-185059" algn="l" defTabSz="914162" rtl="0" eaLnBrk="1" fontAlgn="base" hangingPunct="1">
        <a:spcBef>
          <a:spcPct val="100000"/>
        </a:spcBef>
        <a:spcAft>
          <a:spcPct val="8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206358" indent="-93225" algn="l" defTabSz="914162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607088" indent="-93225" algn="l" defTabSz="914162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007816" indent="-93225" algn="l" defTabSz="914162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408543" indent="-93225" algn="l" defTabSz="914162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809270" indent="-93225" algn="l" defTabSz="914162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me-Gri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>
            <a:fillRect/>
          </a:stretch>
        </p:blipFill>
        <p:spPr bwMode="auto">
          <a:xfrm>
            <a:off x="-1355" y="1440"/>
            <a:ext cx="9148075" cy="609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1131" y="387242"/>
            <a:ext cx="1990955" cy="10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4680" y="6388709"/>
            <a:ext cx="3749679" cy="16986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pitchFamily="1" charset="0"/>
              </a:defRPr>
            </a:lvl1pPr>
          </a:lstStyle>
          <a:p>
            <a:pPr>
              <a:defRPr/>
            </a:pPr>
            <a:r>
              <a:rPr lang="fr-FR"/>
              <a:t>Titre du powerpoint I Titre de la slide</a:t>
            </a:r>
          </a:p>
        </p:txBody>
      </p:sp>
      <p:pic>
        <p:nvPicPr>
          <p:cNvPr id="13317" name="Picture 5" descr="Nanterr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9" y="6313852"/>
            <a:ext cx="630152" cy="3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132" y="1869971"/>
            <a:ext cx="6804016" cy="38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+mj-lt"/>
          <a:ea typeface="+mj-ea"/>
          <a:cs typeface="+mj-cs"/>
        </a:defRPr>
      </a:lvl1pPr>
      <a:lvl2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00677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01356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02036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02715" algn="l" defTabSz="9140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0509" indent="-300509" algn="l" defTabSz="914049" rtl="0" eaLnBrk="1" fontAlgn="base" hangingPunct="1">
        <a:spcBef>
          <a:spcPct val="0"/>
        </a:spcBef>
        <a:spcAft>
          <a:spcPct val="2000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392" indent="399289" algn="l" defTabSz="914049" rtl="0" eaLnBrk="1" fontAlgn="base" hangingPunct="1">
        <a:spcBef>
          <a:spcPct val="0"/>
        </a:spcBef>
        <a:spcAft>
          <a:spcPct val="2000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2784" indent="798575" algn="l" defTabSz="914049" rtl="0" eaLnBrk="1" fontAlgn="base" hangingPunct="1">
        <a:spcBef>
          <a:spcPct val="0"/>
        </a:spcBef>
        <a:spcAft>
          <a:spcPct val="8000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4176" indent="1197863" algn="l" defTabSz="914049" rtl="0" eaLnBrk="1" fontAlgn="base" hangingPunct="1">
        <a:spcBef>
          <a:spcPct val="0"/>
        </a:spcBef>
        <a:spcAft>
          <a:spcPct val="80000"/>
        </a:spcAft>
        <a:buSzPct val="130000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5564" indent="1597149" algn="l" defTabSz="914049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406243" algn="l" defTabSz="914049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806923" algn="l" defTabSz="914049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207602" algn="l" defTabSz="914049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08279" algn="l" defTabSz="914049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77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56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036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715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92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07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75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428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ncart-Texte-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2" y="325338"/>
            <a:ext cx="2238127" cy="208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130" y="387239"/>
            <a:ext cx="1990955" cy="10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458" y="2055672"/>
            <a:ext cx="6950689" cy="38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4677" y="6388709"/>
            <a:ext cx="3749679" cy="16986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pitchFamily="1" charset="0"/>
              </a:defRPr>
            </a:lvl1pPr>
          </a:lstStyle>
          <a:p>
            <a:endParaRPr lang="fr-FR"/>
          </a:p>
        </p:txBody>
      </p:sp>
      <p:pic>
        <p:nvPicPr>
          <p:cNvPr id="1030" name="Picture 8" descr="Nanterr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9" y="6313852"/>
            <a:ext cx="630152" cy="3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09644" y="6080645"/>
            <a:ext cx="8527429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pPr>
              <a:defRPr/>
            </a:pPr>
            <a:endParaRPr lang="fr-FR">
              <a:latin typeface="Arial" pitchFamily="1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9901" y="282151"/>
            <a:ext cx="251246" cy="1842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4F448041-676F-4D06-8C40-BE1D2E8FD94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00827"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801654"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202482"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603309" algn="l" defTabSz="9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0620" indent="-300620" algn="l" defTabSz="914388" rtl="0" eaLnBrk="1" fontAlgn="base" hangingPunct="1">
        <a:spcBef>
          <a:spcPct val="0"/>
        </a:spcBef>
        <a:spcAft>
          <a:spcPct val="8000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427271" indent="-167011" algn="l" defTabSz="914388" rtl="0" eaLnBrk="1" fontAlgn="base" hangingPunct="1">
        <a:spcBef>
          <a:spcPct val="0"/>
        </a:spcBef>
        <a:spcAft>
          <a:spcPct val="80000"/>
        </a:spcAft>
        <a:buFont typeface="Wingdings 3" pitchFamily="1" charset="2"/>
        <a:buChar char="u"/>
        <a:defRPr sz="1100">
          <a:solidFill>
            <a:schemeClr val="accent1"/>
          </a:solidFill>
          <a:latin typeface="+mn-lt"/>
          <a:ea typeface="+mn-ea"/>
          <a:cs typeface="+mn-cs"/>
        </a:defRPr>
      </a:lvl2pPr>
      <a:lvl3pPr marL="804438" indent="-167011" algn="l" defTabSz="914388" rtl="0" eaLnBrk="1" fontAlgn="base" hangingPunct="1">
        <a:spcBef>
          <a:spcPct val="0"/>
        </a:spcBef>
        <a:spcAft>
          <a:spcPct val="80000"/>
        </a:spcAft>
        <a:buFont typeface="Wingdings 3" pitchFamily="1" charset="2"/>
        <a:buChar char="u"/>
        <a:defRPr sz="1100">
          <a:solidFill>
            <a:schemeClr val="accent1"/>
          </a:solidFill>
          <a:latin typeface="+mn-lt"/>
          <a:ea typeface="+mn-ea"/>
          <a:cs typeface="+mn-cs"/>
        </a:defRPr>
      </a:lvl3pPr>
      <a:lvl4pPr marL="1112018" indent="-185105" algn="l" defTabSz="914388" rtl="0" eaLnBrk="1" fontAlgn="base" hangingPunct="1">
        <a:spcBef>
          <a:spcPct val="100000"/>
        </a:spcBef>
        <a:spcAft>
          <a:spcPct val="80000"/>
        </a:spcAft>
        <a:buSzPct val="150000"/>
        <a:buBlip>
          <a:blip r:embed="rId15"/>
        </a:buBlip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206657" indent="-93248" algn="l" defTabSz="914388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607485" indent="-93248" algn="l" defTabSz="91438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008312" indent="-93248" algn="l" defTabSz="91438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409139" indent="-93248" algn="l" defTabSz="91438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809966" indent="-93248" algn="l" defTabSz="91438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me-Gri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>
            <a:fillRect/>
          </a:stretch>
        </p:blipFill>
        <p:spPr bwMode="auto">
          <a:xfrm>
            <a:off x="-1357" y="1440"/>
            <a:ext cx="9148075" cy="609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1131" y="387240"/>
            <a:ext cx="1990955" cy="10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4678" y="6388709"/>
            <a:ext cx="3749679" cy="16986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pitchFamily="1" charset="0"/>
              </a:defRPr>
            </a:lvl1pPr>
          </a:lstStyle>
          <a:p>
            <a:pPr>
              <a:defRPr/>
            </a:pPr>
            <a:r>
              <a:rPr lang="fr-FR"/>
              <a:t>Titre du powerpoint I Titre de la slide</a:t>
            </a:r>
          </a:p>
        </p:txBody>
      </p:sp>
      <p:pic>
        <p:nvPicPr>
          <p:cNvPr id="13317" name="Picture 5" descr="Nanterr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9" y="6313852"/>
            <a:ext cx="630152" cy="3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132" y="1869971"/>
            <a:ext cx="6804016" cy="38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+mj-lt"/>
          <a:ea typeface="+mj-ea"/>
          <a:cs typeface="+mj-cs"/>
        </a:defRPr>
      </a:lvl1pPr>
      <a:lvl2pPr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00777"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01555"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02334"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03111" algn="l" defTabSz="9142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u="sng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0583" indent="-300583" algn="l" defTabSz="914275" rtl="0" eaLnBrk="1" fontAlgn="base" hangingPunct="1">
        <a:spcBef>
          <a:spcPct val="0"/>
        </a:spcBef>
        <a:spcAft>
          <a:spcPct val="2000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392" indent="399387" algn="l" defTabSz="914275" rtl="0" eaLnBrk="1" fontAlgn="base" hangingPunct="1">
        <a:spcBef>
          <a:spcPct val="0"/>
        </a:spcBef>
        <a:spcAft>
          <a:spcPct val="2000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2784" indent="798772" algn="l" defTabSz="914275" rtl="0" eaLnBrk="1" fontAlgn="base" hangingPunct="1">
        <a:spcBef>
          <a:spcPct val="0"/>
        </a:spcBef>
        <a:spcAft>
          <a:spcPct val="8000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4176" indent="1198159" algn="l" defTabSz="914275" rtl="0" eaLnBrk="1" fontAlgn="base" hangingPunct="1">
        <a:spcBef>
          <a:spcPct val="0"/>
        </a:spcBef>
        <a:spcAft>
          <a:spcPct val="80000"/>
        </a:spcAft>
        <a:buSzPct val="130000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5566" indent="1597545" algn="l" defTabSz="914275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406343" algn="l" defTabSz="914275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807122" algn="l" defTabSz="914275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207900" algn="l" defTabSz="914275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08677" algn="l" defTabSz="914275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04581" y="1404938"/>
            <a:ext cx="2803071" cy="971776"/>
          </a:xfrm>
        </p:spPr>
        <p:txBody>
          <a:bodyPr/>
          <a:lstStyle/>
          <a:p>
            <a:r>
              <a:rPr lang="fr-FR" altLang="fr-FR" u="none" dirty="0" smtClean="0"/>
              <a:t>Agenda d’Accessibilité</a:t>
            </a:r>
            <a:br>
              <a:rPr lang="fr-FR" altLang="fr-FR" u="none" dirty="0" smtClean="0"/>
            </a:br>
            <a:r>
              <a:rPr lang="fr-FR" altLang="fr-FR" u="none" dirty="0" smtClean="0"/>
              <a:t>Programmée (</a:t>
            </a:r>
            <a:r>
              <a:rPr lang="fr-FR" altLang="fr-FR" u="none" dirty="0" err="1" smtClean="0"/>
              <a:t>Ad’AP</a:t>
            </a:r>
            <a:r>
              <a:rPr lang="fr-FR" altLang="fr-FR" u="none" dirty="0" smtClean="0"/>
              <a:t>)</a:t>
            </a:r>
            <a:endParaRPr lang="fr-FR" altLang="fr-FR" dirty="0" smtClean="0"/>
          </a:p>
        </p:txBody>
      </p:sp>
      <p:pic>
        <p:nvPicPr>
          <p:cNvPr id="25604" name="Image 3" descr="Capture d’écran 2013-06-07 à 16.0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82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868144" y="4725144"/>
            <a:ext cx="2685555" cy="760081"/>
          </a:xfrm>
        </p:spPr>
        <p:txBody>
          <a:bodyPr/>
          <a:lstStyle/>
          <a:p>
            <a:pPr algn="r"/>
            <a:r>
              <a:rPr lang="fr-FR" sz="1400" b="1" dirty="0" smtClean="0"/>
              <a:t>CHSCT</a:t>
            </a:r>
          </a:p>
          <a:p>
            <a:pPr algn="r"/>
            <a:r>
              <a:rPr lang="fr-FR" sz="1400" b="1" dirty="0" smtClean="0"/>
              <a:t>10 Juin 2016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0349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none" dirty="0" smtClean="0"/>
              <a:t>Campus </a:t>
            </a:r>
            <a:r>
              <a:rPr lang="fr-FR" u="none" dirty="0"/>
              <a:t>de Nanterre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40768"/>
            <a:ext cx="7625687" cy="46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97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Campus de Ville d’</a:t>
            </a:r>
            <a:r>
              <a:rPr lang="fr-FR" dirty="0" err="1" smtClean="0"/>
              <a:t>Avray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9487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9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de mise en accessibilité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3232482"/>
              </p:ext>
            </p:extLst>
          </p:nvPr>
        </p:nvGraphicFramePr>
        <p:xfrm>
          <a:off x="4932040" y="2924944"/>
          <a:ext cx="4032447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62360036"/>
              </p:ext>
            </p:extLst>
          </p:nvPr>
        </p:nvGraphicFramePr>
        <p:xfrm>
          <a:off x="251520" y="2564904"/>
          <a:ext cx="38164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059832" y="16288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Quelle stratégie de mise en accessibilité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4139952" y="3714118"/>
            <a:ext cx="576064" cy="43204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5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de mise en accessibilité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7488832" cy="3817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Consensus autour du scénario N°2</a:t>
            </a:r>
          </a:p>
          <a:p>
            <a:pPr marL="469520" lvl="1" indent="-342900">
              <a:buFont typeface="Arial" panose="020B0604020202020204" pitchFamily="34" charset="0"/>
              <a:buChar char="•"/>
            </a:pPr>
            <a:r>
              <a:rPr lang="fr-FR" sz="1200" dirty="0" smtClean="0"/>
              <a:t>Lisibilité des espaces accessibles (par typologie : </a:t>
            </a:r>
            <a:r>
              <a:rPr lang="fr-FR" sz="1200" dirty="0" err="1" smtClean="0"/>
              <a:t>exterieurs</a:t>
            </a:r>
            <a:r>
              <a:rPr lang="fr-FR" sz="1200" dirty="0" smtClean="0"/>
              <a:t>, hall, sanitaires </a:t>
            </a:r>
            <a:r>
              <a:rPr lang="fr-FR" sz="1200" dirty="0" err="1" smtClean="0"/>
              <a:t>rdc</a:t>
            </a:r>
            <a:r>
              <a:rPr lang="fr-FR" sz="1200" dirty="0" smtClean="0"/>
              <a:t>, accueil)</a:t>
            </a:r>
          </a:p>
          <a:p>
            <a:pPr marL="469520" lvl="1" indent="-342900">
              <a:buFont typeface="Arial" panose="020B0604020202020204" pitchFamily="34" charset="0"/>
              <a:buChar char="•"/>
            </a:pPr>
            <a:r>
              <a:rPr lang="fr-FR" sz="1200" dirty="0" smtClean="0"/>
              <a:t>Priorise les lieux de « premier contact » avec l’université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Mettre en place un bureau 100% accessible par bâtiment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Identifier les travaux complexes et affectant l’exploitation du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Identifier les travaux moins complexes réalisables par les services techniques de l’Université : curatifs et mise en accessibilité « d’opportunités » lors de travaux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Prioriser les salles de cours du bâtiment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Identifier 3 amphis à rendre 100% 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Nécessité d’1 ETP pour le suivi des actions </a:t>
            </a:r>
            <a:r>
              <a:rPr lang="fr-FR" sz="1600" dirty="0" err="1" smtClean="0"/>
              <a:t>Ad’AP</a:t>
            </a: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5207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Scénario 2 de mise en accessibilité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752281"/>
              </p:ext>
            </p:extLst>
          </p:nvPr>
        </p:nvGraphicFramePr>
        <p:xfrm>
          <a:off x="179512" y="2492896"/>
          <a:ext cx="36724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908553"/>
              </p:ext>
            </p:extLst>
          </p:nvPr>
        </p:nvGraphicFramePr>
        <p:xfrm>
          <a:off x="3995936" y="188640"/>
          <a:ext cx="48245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01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d’Accessibilité Programmé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3568" y="3068960"/>
            <a:ext cx="8157578" cy="1944216"/>
          </a:xfrm>
        </p:spPr>
        <p:txBody>
          <a:bodyPr/>
          <a:lstStyle/>
          <a:p>
            <a:r>
              <a:rPr lang="fr-FR" b="1" i="1" dirty="0" smtClean="0"/>
              <a:t>Merci de votre attention</a:t>
            </a:r>
          </a:p>
          <a:p>
            <a:r>
              <a:rPr lang="fr-FR" b="1" i="1" dirty="0" smtClean="0"/>
              <a:t>					</a:t>
            </a:r>
            <a:endParaRPr lang="fr-FR" b="1" i="1" dirty="0"/>
          </a:p>
          <a:p>
            <a:r>
              <a:rPr lang="fr-FR" b="1" i="1" dirty="0" smtClean="0"/>
              <a:t>						Questions/Réponses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7875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204864"/>
            <a:ext cx="6950689" cy="3029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L’accessibilité handicapé à l’Université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Historique de la politique patrimoniale UPOND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Contexte réglementaire lié à </a:t>
            </a:r>
            <a:r>
              <a:rPr lang="fr-FR" sz="1400" b="1" dirty="0" err="1" smtClean="0"/>
              <a:t>l’AdAP</a:t>
            </a: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Mission de l’ATMO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Planning de l’</a:t>
            </a:r>
            <a:r>
              <a:rPr lang="fr-FR" sz="1400" b="1" dirty="0" err="1" smtClean="0"/>
              <a:t>Ad’AP</a:t>
            </a: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Gouvernance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Synthèse des résultats du diagnostic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Stratégie de mise en accessibilité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77839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de l’accessibilité Handicapé - UPOND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2420888"/>
            <a:ext cx="6950689" cy="2669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b="1" dirty="0" smtClean="0"/>
              <a:t>Charte handicap ESR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b="1" dirty="0" smtClean="0"/>
              <a:t>Schéma directeur handicap – loi ESR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tx1"/>
                </a:solidFill>
              </a:rPr>
              <a:t>Volet Emploi Etudiant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tx1"/>
                </a:solidFill>
              </a:rPr>
              <a:t>Volet RH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b="1" dirty="0" smtClean="0"/>
              <a:t>Volet Patrimonial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b="1" dirty="0" smtClean="0"/>
              <a:t>Agenda d’Accessibilité Programmé </a:t>
            </a:r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6619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latin typeface="Arial" charset="0"/>
              </a:rPr>
              <a:t>Ad’AP – Patrimoine</a:t>
            </a:r>
            <a:endParaRPr lang="fr-FR" altLang="fr-FR" b="0" smtClean="0">
              <a:latin typeface="Arial" charset="0"/>
            </a:endParaRPr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B67654-93AA-4644-93BD-DD348B4F8D3D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sp>
        <p:nvSpPr>
          <p:cNvPr id="28676" name="Titre 1"/>
          <p:cNvSpPr>
            <a:spLocks noGrp="1"/>
          </p:cNvSpPr>
          <p:nvPr>
            <p:ph type="title" idx="4294967295"/>
          </p:nvPr>
        </p:nvSpPr>
        <p:spPr>
          <a:xfrm>
            <a:off x="381000" y="394607"/>
            <a:ext cx="1991179" cy="1010331"/>
          </a:xfrm>
        </p:spPr>
        <p:txBody>
          <a:bodyPr/>
          <a:lstStyle/>
          <a:p>
            <a:r>
              <a:rPr lang="fr-FR" altLang="fr-FR" sz="1600" dirty="0" smtClean="0"/>
              <a:t>Historique de la politique patrimoniale de l’accessibilité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06592747"/>
              </p:ext>
            </p:extLst>
          </p:nvPr>
        </p:nvGraphicFramePr>
        <p:xfrm>
          <a:off x="586436" y="1832827"/>
          <a:ext cx="8538091" cy="393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8" name="ZoneTexte 2"/>
          <p:cNvSpPr txBox="1">
            <a:spLocks noChangeArrowheads="1"/>
          </p:cNvSpPr>
          <p:nvPr/>
        </p:nvSpPr>
        <p:spPr bwMode="auto">
          <a:xfrm>
            <a:off x="1154022" y="3701363"/>
            <a:ext cx="565830" cy="2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>
                <a:solidFill>
                  <a:srgbClr val="FF0000"/>
                </a:solidFill>
                <a:latin typeface="Comic Sans MS" pitchFamily="66" charset="0"/>
              </a:rPr>
              <a:t>2005</a:t>
            </a:r>
          </a:p>
        </p:txBody>
      </p:sp>
      <p:sp>
        <p:nvSpPr>
          <p:cNvPr id="28679" name="ZoneTexte 8"/>
          <p:cNvSpPr txBox="1">
            <a:spLocks noChangeArrowheads="1"/>
          </p:cNvSpPr>
          <p:nvPr/>
        </p:nvSpPr>
        <p:spPr bwMode="auto">
          <a:xfrm>
            <a:off x="1992333" y="3711690"/>
            <a:ext cx="565831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>
                <a:solidFill>
                  <a:srgbClr val="FF0000"/>
                </a:solidFill>
                <a:latin typeface="Comic Sans MS" pitchFamily="66" charset="0"/>
              </a:rPr>
              <a:t>2008</a:t>
            </a:r>
          </a:p>
        </p:txBody>
      </p:sp>
      <p:sp>
        <p:nvSpPr>
          <p:cNvPr id="28680" name="ZoneTexte 9"/>
          <p:cNvSpPr txBox="1">
            <a:spLocks noChangeArrowheads="1"/>
          </p:cNvSpPr>
          <p:nvPr/>
        </p:nvSpPr>
        <p:spPr bwMode="auto">
          <a:xfrm>
            <a:off x="2825405" y="3716675"/>
            <a:ext cx="565830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>
                <a:solidFill>
                  <a:srgbClr val="FF0000"/>
                </a:solidFill>
                <a:latin typeface="Comic Sans MS" pitchFamily="66" charset="0"/>
              </a:rPr>
              <a:t>2009</a:t>
            </a:r>
          </a:p>
        </p:txBody>
      </p:sp>
      <p:sp>
        <p:nvSpPr>
          <p:cNvPr id="28681" name="ZoneTexte 10"/>
          <p:cNvSpPr txBox="1">
            <a:spLocks noChangeArrowheads="1"/>
          </p:cNvSpPr>
          <p:nvPr/>
        </p:nvSpPr>
        <p:spPr bwMode="auto">
          <a:xfrm>
            <a:off x="5021140" y="3703144"/>
            <a:ext cx="565831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 smtClean="0">
                <a:solidFill>
                  <a:srgbClr val="FF0000"/>
                </a:solidFill>
                <a:latin typeface="Comic Sans MS" pitchFamily="66" charset="0"/>
              </a:rPr>
              <a:t>2011</a:t>
            </a:r>
            <a:endParaRPr lang="fr-FR" altLang="fr-FR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83" name="ZoneTexte 13"/>
          <p:cNvSpPr txBox="1">
            <a:spLocks noChangeArrowheads="1"/>
          </p:cNvSpPr>
          <p:nvPr/>
        </p:nvSpPr>
        <p:spPr bwMode="auto">
          <a:xfrm>
            <a:off x="3995936" y="3716673"/>
            <a:ext cx="565831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>
                <a:solidFill>
                  <a:srgbClr val="FF0000"/>
                </a:solidFill>
                <a:latin typeface="Comic Sans MS" pitchFamily="66" charset="0"/>
              </a:rPr>
              <a:t>2010</a:t>
            </a:r>
          </a:p>
        </p:txBody>
      </p:sp>
      <p:sp>
        <p:nvSpPr>
          <p:cNvPr id="28684" name="ZoneTexte 14"/>
          <p:cNvSpPr txBox="1">
            <a:spLocks noChangeArrowheads="1"/>
          </p:cNvSpPr>
          <p:nvPr/>
        </p:nvSpPr>
        <p:spPr bwMode="auto">
          <a:xfrm>
            <a:off x="5714163" y="3703144"/>
            <a:ext cx="565830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 smtClean="0">
                <a:solidFill>
                  <a:srgbClr val="FF0000"/>
                </a:solidFill>
                <a:latin typeface="Comic Sans MS" pitchFamily="66" charset="0"/>
              </a:rPr>
              <a:t>2014</a:t>
            </a:r>
            <a:endParaRPr lang="fr-FR" altLang="fr-FR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85" name="ZoneTexte 15"/>
          <p:cNvSpPr txBox="1">
            <a:spLocks noChangeArrowheads="1"/>
          </p:cNvSpPr>
          <p:nvPr/>
        </p:nvSpPr>
        <p:spPr bwMode="auto">
          <a:xfrm>
            <a:off x="6438785" y="3694340"/>
            <a:ext cx="565830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>
                <a:solidFill>
                  <a:srgbClr val="FF0000"/>
                </a:solidFill>
                <a:latin typeface="Comic Sans MS" pitchFamily="66" charset="0"/>
              </a:rPr>
              <a:t>2015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728447" y="4365787"/>
            <a:ext cx="1314428" cy="76070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dirty="0"/>
              <a:t>Loi 11 février 2005 « loi handicap »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259632" y="3993285"/>
            <a:ext cx="1728192" cy="2028003"/>
            <a:chOff x="1153923" y="3886376"/>
            <a:chExt cx="1728192" cy="2028003"/>
          </a:xfrm>
        </p:grpSpPr>
        <p:cxnSp>
          <p:nvCxnSpPr>
            <p:cNvPr id="13" name="Connecteur droit 12"/>
            <p:cNvCxnSpPr/>
            <p:nvPr/>
          </p:nvCxnSpPr>
          <p:spPr bwMode="auto">
            <a:xfrm>
              <a:off x="2108385" y="3886376"/>
              <a:ext cx="0" cy="12571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 bwMode="auto">
            <a:xfrm>
              <a:off x="1153923" y="5153675"/>
              <a:ext cx="1728192" cy="76070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FR" sz="900" b="1" dirty="0"/>
                <a:t>Plan de </a:t>
              </a:r>
              <a:r>
                <a:rPr lang="fr-FR" sz="900" b="1" dirty="0" smtClean="0"/>
                <a:t>relance (Etat)</a:t>
              </a:r>
              <a:r>
                <a:rPr lang="fr-FR" sz="900" dirty="0" smtClean="0"/>
                <a:t> mise </a:t>
              </a:r>
              <a:r>
                <a:rPr lang="fr-FR" sz="900" dirty="0"/>
                <a:t>en accessibilité : 1 M€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34" name="Connecteur droit 33"/>
          <p:cNvCxnSpPr/>
          <p:nvPr/>
        </p:nvCxnSpPr>
        <p:spPr bwMode="auto">
          <a:xfrm>
            <a:off x="1385661" y="3993285"/>
            <a:ext cx="0" cy="36430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Flèche droite rayée 11"/>
          <p:cNvSpPr/>
          <p:nvPr/>
        </p:nvSpPr>
        <p:spPr bwMode="auto">
          <a:xfrm>
            <a:off x="414618" y="2043756"/>
            <a:ext cx="8640960" cy="522008"/>
          </a:xfrm>
          <a:prstGeom prst="stripedRightArrow">
            <a:avLst>
              <a:gd name="adj1" fmla="val 43452"/>
              <a:gd name="adj2" fmla="val 3854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/>
              <a:t>Prise en compte des dispositions réglementaires liées à l’accessibilité </a:t>
            </a:r>
            <a:r>
              <a:rPr lang="fr-FR" sz="1000" dirty="0" smtClean="0"/>
              <a:t>dans </a:t>
            </a:r>
            <a:r>
              <a:rPr lang="fr-FR" sz="1000" dirty="0"/>
              <a:t>tous les projets de réhabilitation ou de construction neuve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5186720" y="3849265"/>
            <a:ext cx="2319792" cy="2216957"/>
            <a:chOff x="894639" y="3853310"/>
            <a:chExt cx="2319792" cy="2216957"/>
          </a:xfrm>
        </p:grpSpPr>
        <p:cxnSp>
          <p:nvCxnSpPr>
            <p:cNvPr id="41" name="Connecteur droit 40"/>
            <p:cNvCxnSpPr>
              <a:endCxn id="42" idx="0"/>
            </p:cNvCxnSpPr>
            <p:nvPr/>
          </p:nvCxnSpPr>
          <p:spPr bwMode="auto">
            <a:xfrm flipH="1">
              <a:off x="2054535" y="3853310"/>
              <a:ext cx="528" cy="15038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 bwMode="auto">
            <a:xfrm>
              <a:off x="894639" y="5357159"/>
              <a:ext cx="2319792" cy="71310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/>
                <a:t>Ordonnance N° 2014-1090 du 26 </a:t>
              </a:r>
              <a:r>
                <a:rPr lang="fr-FR" sz="900" dirty="0" smtClean="0"/>
                <a:t>sep. 2014 </a:t>
              </a:r>
              <a:r>
                <a:rPr lang="fr-FR" sz="900" dirty="0"/>
                <a:t>portant sur l’obligation de dépôt </a:t>
              </a:r>
              <a:r>
                <a:rPr lang="fr-FR" sz="900" dirty="0" smtClean="0"/>
                <a:t>(</a:t>
              </a:r>
              <a:r>
                <a:rPr lang="fr-FR" sz="900" dirty="0"/>
                <a:t>Ad ‘AP</a:t>
              </a:r>
              <a:r>
                <a:rPr lang="fr-FR" sz="900" dirty="0" smtClean="0"/>
                <a:t>)</a:t>
              </a:r>
              <a:endParaRPr kumimoji="0" 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" name="Ellipse 43"/>
          <p:cNvSpPr/>
          <p:nvPr/>
        </p:nvSpPr>
        <p:spPr bwMode="auto">
          <a:xfrm>
            <a:off x="2160990" y="4365024"/>
            <a:ext cx="2229732" cy="101152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900" b="1" dirty="0"/>
              <a:t>Diagnostic </a:t>
            </a:r>
            <a:r>
              <a:rPr lang="fr-FR" sz="900" dirty="0" smtClean="0"/>
              <a:t>Obligatoire réalisé prestataire </a:t>
            </a:r>
            <a:r>
              <a:rPr lang="fr-FR" sz="900" dirty="0"/>
              <a:t>extérieur</a:t>
            </a:r>
          </a:p>
          <a:p>
            <a:pPr algn="ctr">
              <a:defRPr/>
            </a:pPr>
            <a:r>
              <a:rPr lang="fr-FR" sz="900" dirty="0"/>
              <a:t>Chiffrage </a:t>
            </a:r>
            <a:r>
              <a:rPr lang="fr-FR" sz="900" dirty="0" err="1"/>
              <a:t>Trx</a:t>
            </a:r>
            <a:r>
              <a:rPr lang="fr-FR" sz="900" dirty="0"/>
              <a:t> : </a:t>
            </a:r>
            <a:r>
              <a:rPr lang="fr-FR" sz="900" b="1" u="sng" dirty="0"/>
              <a:t>5 M€ estimés</a:t>
            </a:r>
            <a:endParaRPr lang="fr-FR" sz="900" dirty="0"/>
          </a:p>
          <a:p>
            <a:pPr algn="ctr">
              <a:defRPr/>
            </a:pPr>
            <a:r>
              <a:rPr lang="fr-FR" sz="900" dirty="0"/>
              <a:t>Hiérarchisation des actions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5" name="Connecteur droit 44"/>
          <p:cNvCxnSpPr/>
          <p:nvPr/>
        </p:nvCxnSpPr>
        <p:spPr bwMode="auto">
          <a:xfrm>
            <a:off x="2999187" y="4001481"/>
            <a:ext cx="0" cy="36430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ZoneTexte 15"/>
          <p:cNvSpPr txBox="1">
            <a:spLocks noChangeArrowheads="1"/>
          </p:cNvSpPr>
          <p:nvPr/>
        </p:nvSpPr>
        <p:spPr bwMode="auto">
          <a:xfrm>
            <a:off x="7223597" y="3717032"/>
            <a:ext cx="565830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r>
              <a:rPr lang="fr-FR" altLang="fr-FR" sz="1000" dirty="0" smtClean="0">
                <a:solidFill>
                  <a:srgbClr val="FF0000"/>
                </a:solidFill>
                <a:latin typeface="Comic Sans MS" pitchFamily="66" charset="0"/>
              </a:rPr>
              <a:t>2016</a:t>
            </a:r>
            <a:endParaRPr lang="fr-FR" altLang="fr-FR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5886720" y="3867108"/>
            <a:ext cx="1617801" cy="1404329"/>
            <a:chOff x="1097190" y="3847070"/>
            <a:chExt cx="1617801" cy="1393106"/>
          </a:xfrm>
        </p:grpSpPr>
        <p:cxnSp>
          <p:nvCxnSpPr>
            <p:cNvPr id="56" name="Connecteur droit 55"/>
            <p:cNvCxnSpPr/>
            <p:nvPr/>
          </p:nvCxnSpPr>
          <p:spPr bwMode="auto">
            <a:xfrm>
              <a:off x="2112806" y="3847070"/>
              <a:ext cx="0" cy="674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 bwMode="auto">
            <a:xfrm>
              <a:off x="1097190" y="4479472"/>
              <a:ext cx="1617801" cy="76070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FR" sz="900" b="1" dirty="0" smtClean="0"/>
                <a:t>Fév.. 15 </a:t>
              </a:r>
              <a:r>
                <a:rPr lang="fr-FR" sz="900" dirty="0" smtClean="0"/>
                <a:t>: décision de mise en place de l’Ad’AP</a:t>
              </a:r>
              <a:endParaRPr kumimoji="0" 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0" name="Accolade ouvrante 69"/>
          <p:cNvSpPr/>
          <p:nvPr/>
        </p:nvSpPr>
        <p:spPr bwMode="auto">
          <a:xfrm rot="5400000">
            <a:off x="3446627" y="2909552"/>
            <a:ext cx="262394" cy="1157274"/>
          </a:xfrm>
          <a:prstGeom prst="leftBrace">
            <a:avLst>
              <a:gd name="adj1" fmla="val 28763"/>
              <a:gd name="adj2" fmla="val 5227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306" tIns="32653" rIns="65306" bIns="32653"/>
          <a:lstStyle/>
          <a:p>
            <a:pPr>
              <a:defRPr/>
            </a:pPr>
            <a:endParaRPr lang="fr-FR" sz="170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547664" y="2476591"/>
            <a:ext cx="1843571" cy="926138"/>
          </a:xfrm>
          <a:prstGeom prst="wedgeRectCallout">
            <a:avLst>
              <a:gd name="adj1" fmla="val 58610"/>
              <a:gd name="adj2" fmla="val 4402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00" b="1" u="sng" dirty="0"/>
              <a:t>Tranche 1 (550 K€)</a:t>
            </a:r>
          </a:p>
          <a:p>
            <a:pPr>
              <a:defRPr/>
            </a:pPr>
            <a:r>
              <a:rPr lang="fr-FR" sz="900" dirty="0" smtClean="0"/>
              <a:t>- sanitaires </a:t>
            </a:r>
            <a:r>
              <a:rPr lang="fr-FR" sz="900" dirty="0"/>
              <a:t>des RDC </a:t>
            </a:r>
            <a:r>
              <a:rPr lang="fr-FR" sz="900" dirty="0" smtClean="0"/>
              <a:t>Bâtiments </a:t>
            </a:r>
            <a:endParaRPr lang="fr-FR" sz="900" dirty="0"/>
          </a:p>
          <a:p>
            <a:pPr>
              <a:defRPr/>
            </a:pPr>
            <a:r>
              <a:rPr lang="fr-FR" sz="900" dirty="0"/>
              <a:t>- rampes d’accès (G, MAE)</a:t>
            </a:r>
          </a:p>
          <a:p>
            <a:pPr>
              <a:defRPr/>
            </a:pPr>
            <a:r>
              <a:rPr lang="fr-FR" sz="900" b="1" dirty="0"/>
              <a:t> </a:t>
            </a:r>
            <a:r>
              <a:rPr lang="fr-FR" sz="900" dirty="0" smtClean="0"/>
              <a:t>- </a:t>
            </a:r>
            <a:r>
              <a:rPr lang="fr-FR" sz="900" dirty="0"/>
              <a:t>Escaliers </a:t>
            </a:r>
            <a:r>
              <a:rPr lang="fr-FR" sz="900" dirty="0" smtClean="0"/>
              <a:t>extérieurs (V.A.*)</a:t>
            </a:r>
            <a:endParaRPr lang="fr-FR" sz="900" dirty="0"/>
          </a:p>
          <a:p>
            <a:pPr>
              <a:defRPr/>
            </a:pPr>
            <a:r>
              <a:rPr lang="fr-FR" sz="900" dirty="0"/>
              <a:t>- rampes d’accès (</a:t>
            </a:r>
            <a:r>
              <a:rPr lang="fr-FR" sz="900" dirty="0" smtClean="0"/>
              <a:t>RU V.A.)</a:t>
            </a:r>
            <a:endParaRPr lang="fr-FR" sz="9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Accolade ouvrante 71"/>
          <p:cNvSpPr/>
          <p:nvPr/>
        </p:nvSpPr>
        <p:spPr bwMode="auto">
          <a:xfrm rot="5400000">
            <a:off x="4603901" y="2913744"/>
            <a:ext cx="262394" cy="1157274"/>
          </a:xfrm>
          <a:prstGeom prst="leftBrace">
            <a:avLst>
              <a:gd name="adj1" fmla="val 28763"/>
              <a:gd name="adj2" fmla="val 5227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65306" tIns="32653" rIns="65306" bIns="32653"/>
          <a:lstStyle/>
          <a:p>
            <a:pPr>
              <a:defRPr/>
            </a:pPr>
            <a:endParaRPr lang="fr-FR" sz="170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922041" y="2636912"/>
            <a:ext cx="1357952" cy="740724"/>
          </a:xfrm>
          <a:prstGeom prst="wedgeRectCallout">
            <a:avLst>
              <a:gd name="adj1" fmla="val -66254"/>
              <a:gd name="adj2" fmla="val 4609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00" b="1" u="sng" dirty="0"/>
              <a:t>Tranche </a:t>
            </a:r>
            <a:r>
              <a:rPr lang="fr-FR" sz="1000" b="1" u="sng" dirty="0" smtClean="0"/>
              <a:t>2 (900 </a:t>
            </a:r>
            <a:r>
              <a:rPr lang="fr-FR" sz="1000" b="1" u="sng" dirty="0"/>
              <a:t>K€)</a:t>
            </a:r>
          </a:p>
          <a:p>
            <a:pPr>
              <a:defRPr/>
            </a:pPr>
            <a:r>
              <a:rPr lang="fr-FR" sz="900" b="1" dirty="0"/>
              <a:t>Nanterre</a:t>
            </a:r>
          </a:p>
          <a:p>
            <a:pPr>
              <a:defRPr/>
            </a:pPr>
            <a:r>
              <a:rPr lang="fr-FR" sz="900" dirty="0"/>
              <a:t>- Sanitaires des </a:t>
            </a:r>
            <a:r>
              <a:rPr lang="fr-FR" sz="900" dirty="0" smtClean="0"/>
              <a:t>étages</a:t>
            </a:r>
            <a:endParaRPr lang="fr-FR" sz="900" dirty="0"/>
          </a:p>
          <a:p>
            <a:pPr>
              <a:defRPr/>
            </a:pPr>
            <a:r>
              <a:rPr lang="fr-FR" sz="900" dirty="0"/>
              <a:t>- </a:t>
            </a:r>
            <a:r>
              <a:rPr lang="fr-FR" sz="900" dirty="0" smtClean="0"/>
              <a:t>Amphithéâtres</a:t>
            </a:r>
            <a:endParaRPr lang="fr-FR" sz="900" dirty="0"/>
          </a:p>
        </p:txBody>
      </p:sp>
      <p:sp>
        <p:nvSpPr>
          <p:cNvPr id="74" name="Ellipse 73"/>
          <p:cNvSpPr/>
          <p:nvPr/>
        </p:nvSpPr>
        <p:spPr bwMode="auto">
          <a:xfrm>
            <a:off x="7236297" y="4117622"/>
            <a:ext cx="1368152" cy="504226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900" b="1" dirty="0" smtClean="0"/>
              <a:t>Juil. 16 </a:t>
            </a:r>
            <a:r>
              <a:rPr lang="fr-FR" sz="900" dirty="0" smtClean="0"/>
              <a:t>Dépôt de l’</a:t>
            </a:r>
            <a:r>
              <a:rPr lang="fr-FR" sz="900" dirty="0"/>
              <a:t>A</a:t>
            </a:r>
            <a:r>
              <a:rPr lang="fr-FR" sz="900" dirty="0" smtClean="0"/>
              <a:t>d’AP</a:t>
            </a:r>
            <a:endParaRPr kumimoji="0" lang="fr-FR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6" name="Connecteur droit 75"/>
          <p:cNvCxnSpPr>
            <a:endCxn id="74" idx="0"/>
          </p:cNvCxnSpPr>
          <p:nvPr/>
        </p:nvCxnSpPr>
        <p:spPr bwMode="auto">
          <a:xfrm flipH="1">
            <a:off x="7920373" y="3802938"/>
            <a:ext cx="1504" cy="31468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673" name="ZoneTexte 28672"/>
          <p:cNvSpPr txBox="1"/>
          <p:nvPr/>
        </p:nvSpPr>
        <p:spPr>
          <a:xfrm>
            <a:off x="136782" y="586223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*V.A. : Ville d’</a:t>
            </a:r>
            <a:r>
              <a:rPr lang="fr-FR" sz="1100" dirty="0" err="1" smtClean="0"/>
              <a:t>Avray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452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u="none" dirty="0" smtClean="0"/>
              <a:t>Contexte réglementaire</a:t>
            </a:r>
            <a:endParaRPr lang="fr-FR" altLang="fr-FR" dirty="0" smtClean="0"/>
          </a:p>
        </p:txBody>
      </p:sp>
      <p:sp>
        <p:nvSpPr>
          <p:cNvPr id="3072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50797" indent="-249434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001139" indent="-199547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402502" indent="-199547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802730" indent="-199547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129262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455795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2782327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108859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2F4BDBD-F66C-46EF-B865-C94DC1CD3C9D}" type="slidenum">
              <a:rPr lang="fr-FR" altLang="fr-FR" sz="1100"/>
              <a:pPr/>
              <a:t>5</a:t>
            </a:fld>
            <a:endParaRPr lang="fr-FR" altLang="fr-FR" sz="1100"/>
          </a:p>
        </p:txBody>
      </p:sp>
      <p:sp>
        <p:nvSpPr>
          <p:cNvPr id="30724" name="Rectangle 13"/>
          <p:cNvSpPr>
            <a:spLocks noChangeArrowheads="1"/>
          </p:cNvSpPr>
          <p:nvPr/>
        </p:nvSpPr>
        <p:spPr bwMode="auto">
          <a:xfrm>
            <a:off x="413884" y="1382259"/>
            <a:ext cx="19367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spcAft>
                <a:spcPct val="8000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1042988">
              <a:spcAft>
                <a:spcPct val="80000"/>
              </a:spcAft>
              <a:buFont typeface="Wingdings 3" pitchFamily="1" charset="2"/>
              <a:buChar char="u"/>
              <a:defRPr sz="150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1042988">
              <a:spcAft>
                <a:spcPct val="80000"/>
              </a:spcAft>
              <a:buFont typeface="Wingdings 3" pitchFamily="1" charset="2"/>
              <a:buChar char="u"/>
              <a:defRPr sz="150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1042988">
              <a:spcBef>
                <a:spcPct val="100000"/>
              </a:spcBef>
              <a:spcAft>
                <a:spcPct val="80000"/>
              </a:spcAft>
              <a:buSzPct val="15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1042988">
              <a:spcBef>
                <a:spcPct val="20000"/>
              </a:spcBef>
              <a:buFont typeface="Times" pitchFamily="1" charset="0"/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</a:pPr>
            <a:r>
              <a:rPr lang="fr-FR" altLang="fr-FR" sz="1200" b="1" i="1" dirty="0">
                <a:solidFill>
                  <a:srgbClr val="00B0F0"/>
                </a:solidFill>
              </a:rPr>
              <a:t>Que disent les textes ?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154590" y="1158575"/>
            <a:ext cx="5174116" cy="3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7" tIns="40079" rIns="80157" bIns="40079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fr-FR" altLang="fr-FR" sz="1700" b="1" dirty="0" smtClean="0">
                <a:solidFill>
                  <a:srgbClr val="EB1F40"/>
                </a:solidFill>
              </a:rPr>
              <a:t>Récapitulatif réglementaire</a:t>
            </a:r>
            <a:endParaRPr lang="fr-FR" altLang="fr-FR" sz="1700" b="1" dirty="0">
              <a:solidFill>
                <a:srgbClr val="EB1F40"/>
              </a:solidFill>
            </a:endParaRPr>
          </a:p>
        </p:txBody>
      </p:sp>
      <p:sp>
        <p:nvSpPr>
          <p:cNvPr id="3072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37">
              <a:spcAft>
                <a:spcPct val="8000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3250733" indent="-32850504" defTabSz="913837">
              <a:spcAft>
                <a:spcPct val="80000"/>
              </a:spcAft>
              <a:buFont typeface="Wingdings 3" pitchFamily="1" charset="2"/>
              <a:buChar char="u"/>
              <a:defRPr sz="110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marL="1001139" indent="-199547" defTabSz="913837">
              <a:spcAft>
                <a:spcPct val="80000"/>
              </a:spcAft>
              <a:buFont typeface="Wingdings 3" pitchFamily="1" charset="2"/>
              <a:buChar char="u"/>
              <a:defRPr sz="110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marL="1402502" indent="-199547" defTabSz="913837">
              <a:spcBef>
                <a:spcPct val="100000"/>
              </a:spcBef>
              <a:spcAft>
                <a:spcPct val="80000"/>
              </a:spcAft>
              <a:buSzPct val="150000"/>
              <a:buBlip>
                <a:blip r:embed="rId2"/>
              </a:buBlip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802730" indent="-199547" defTabSz="913837">
              <a:spcBef>
                <a:spcPct val="20000"/>
              </a:spcBef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129262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455795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2782327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108859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fr-FR" altLang="fr-FR" sz="900"/>
              <a:t>Ad’AP – Patrimoine de l’Université</a:t>
            </a:r>
            <a:endParaRPr lang="fr-FR" altLang="fr-FR" sz="900" b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7013796"/>
              </p:ext>
            </p:extLst>
          </p:nvPr>
        </p:nvGraphicFramePr>
        <p:xfrm>
          <a:off x="899592" y="1988840"/>
          <a:ext cx="7892122" cy="379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3038"/>
                <a:gridCol w="5409084"/>
              </a:tblGrid>
              <a:tr h="91223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 Ad’Ap ?</a:t>
                      </a:r>
                    </a:p>
                  </a:txBody>
                  <a:tcPr marL="78224" marR="78224" marT="41463" marB="41463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C’est un programme de mise en accessibilité intégrant :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niveau d’accessibilité actuel avec un état des lieux,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définition des travaux à réaliser,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L’évalua on des budgets par type de travaux,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planification de ces travaux.</a:t>
                      </a:r>
                    </a:p>
                  </a:txBody>
                  <a:tcPr marL="78224" marR="78224" marT="41463" marB="41463"/>
                </a:tc>
              </a:tr>
              <a:tr h="5050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Quel est le nouveau délai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100" b="1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supplémentaire ?</a:t>
                      </a:r>
                      <a:endParaRPr lang="fr-FR" sz="1100" b="1" u="none" strike="noStrike" kern="1200" baseline="0" dirty="0">
                        <a:solidFill>
                          <a:srgbClr val="EB1F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(ou 3) périodes de 3 ans maximum chacune. l’Ad’AP ne peut être approuvé que si les travaux d’accessibilité sont menés sur chacune des années mobilisées.</a:t>
                      </a:r>
                      <a:endParaRPr lang="fr-FR" sz="110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</a:tr>
              <a:tr h="610377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Quels sont les obligations et engagements à respecter pour faire valider le dossier ?</a:t>
                      </a:r>
                      <a:endParaRPr lang="fr-FR" sz="1100" b="1" u="none" strike="noStrike" kern="1200" baseline="0" dirty="0">
                        <a:solidFill>
                          <a:srgbClr val="EB1F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Deux points majeurs :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Respecter un </a:t>
                      </a:r>
                      <a:r>
                        <a:rPr lang="fr-FR" sz="1200" b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calendrier précis des travaux,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S’engager sur des </a:t>
                      </a:r>
                      <a:r>
                        <a:rPr lang="fr-FR" sz="1200" b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investissements financiers.</a:t>
                      </a:r>
                      <a:endParaRPr lang="fr-FR" sz="1200" b="1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</a:tr>
              <a:tr h="464079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Faut-il demander une autorisa on de travaux, une fois le dossier validé ?</a:t>
                      </a:r>
                      <a:endParaRPr lang="fr-FR" sz="1100" b="1" i="0" u="none" strike="noStrike" kern="1200" baseline="0" dirty="0">
                        <a:solidFill>
                          <a:srgbClr val="EB1F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Non, le dossier Ad’Ap validé vaudra Autorisation de Travaux (AT).</a:t>
                      </a:r>
                      <a:endParaRPr lang="fr-FR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</a:tr>
              <a:tr h="58019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après le 1er octobre 2015, dossier pas déposé …</a:t>
                      </a:r>
                      <a:endParaRPr lang="fr-FR" sz="1100" b="1" i="0" u="none" strike="noStrike" kern="1200" baseline="0" dirty="0">
                        <a:solidFill>
                          <a:srgbClr val="EB1F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cas d’inaction à la date du 1er octobre 2015 : sanction pécuniaire de 1500 € ou 5000 €</a:t>
                      </a:r>
                      <a:endParaRPr lang="fr-FR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</a:tr>
              <a:tr h="516561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 FAIRE APRÈS L’APPROBATION DE L’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Ad’AP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EB1F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?</a:t>
                      </a:r>
                      <a:endParaRPr lang="fr-FR" sz="1100" b="1" i="0" u="none" strike="noStrike" kern="1200" baseline="0" dirty="0">
                        <a:solidFill>
                          <a:srgbClr val="EB1F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Mettre en œuvre dans le respect du calendrier les travaux</a:t>
                      </a:r>
                    </a:p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communiquer un point de situation à l’issue de la 1ère année au préfet </a:t>
                      </a:r>
                    </a:p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transmettre un bilan d’avancement à mi-parcours au Préfet</a:t>
                      </a:r>
                      <a:endParaRPr lang="fr-FR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24" marR="78224" marT="41463" marB="4146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5499" y="188640"/>
            <a:ext cx="7772400" cy="677937"/>
          </a:xfrm>
        </p:spPr>
        <p:txBody>
          <a:bodyPr/>
          <a:lstStyle/>
          <a:p>
            <a:pPr algn="ctr"/>
            <a:r>
              <a:rPr lang="fr-FR" sz="3200" dirty="0" smtClean="0"/>
              <a:t>Missions ATMO </a:t>
            </a:r>
            <a:r>
              <a:rPr lang="fr-FR" sz="3200" dirty="0"/>
              <a:t>– </a:t>
            </a:r>
            <a:r>
              <a:rPr lang="fr-FR" sz="3200" dirty="0" err="1"/>
              <a:t>Ad’AP</a:t>
            </a:r>
            <a:endParaRPr lang="fr-FR" sz="32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0052639"/>
              </p:ext>
            </p:extLst>
          </p:nvPr>
        </p:nvGraphicFramePr>
        <p:xfrm>
          <a:off x="190146" y="620688"/>
          <a:ext cx="877434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131840" y="3140968"/>
            <a:ext cx="2808312" cy="246221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fr-FR" sz="1100" dirty="0"/>
              <a:t>Objectifs </a:t>
            </a:r>
            <a:endParaRPr lang="fr-FR" sz="1100" dirty="0" smtClean="0"/>
          </a:p>
          <a:p>
            <a:pPr lvl="0" algn="just"/>
            <a:endParaRPr lang="fr-FR" sz="1100" dirty="0"/>
          </a:p>
          <a:p>
            <a:pPr marL="285645" indent="-285645" algn="just">
              <a:buFont typeface="+mj-lt"/>
              <a:buAutoNum type="arabicPeriod"/>
            </a:pPr>
            <a:r>
              <a:rPr lang="fr-FR" sz="1100" dirty="0" smtClean="0"/>
              <a:t>Etablir </a:t>
            </a:r>
            <a:r>
              <a:rPr lang="fr-FR" sz="1100" dirty="0"/>
              <a:t>un programme travaux budgétisé optimisé </a:t>
            </a:r>
            <a:endParaRPr lang="fr-FR" sz="1100" dirty="0" smtClean="0"/>
          </a:p>
          <a:p>
            <a:pPr marL="285645" indent="-285645" algn="just">
              <a:buFont typeface="+mj-lt"/>
              <a:buAutoNum type="arabicPeriod"/>
            </a:pPr>
            <a:r>
              <a:rPr lang="fr-FR" sz="1100" dirty="0" smtClean="0"/>
              <a:t>Offrir </a:t>
            </a:r>
            <a:r>
              <a:rPr lang="fr-FR" sz="1100" dirty="0"/>
              <a:t>des choix d’arbitrage </a:t>
            </a:r>
            <a:r>
              <a:rPr lang="fr-FR" sz="1100" dirty="0" smtClean="0"/>
              <a:t>au MOA</a:t>
            </a:r>
            <a:r>
              <a:rPr lang="fr-FR" sz="1100" dirty="0"/>
              <a:t> : </a:t>
            </a:r>
          </a:p>
          <a:p>
            <a:pPr marL="742675" lvl="1" indent="-285645" algn="just">
              <a:buFont typeface="+mj-lt"/>
              <a:buAutoNum type="arabicPeriod"/>
            </a:pPr>
            <a:r>
              <a:rPr lang="fr-FR" sz="1100" dirty="0"/>
              <a:t>les engagements financiers année par année,</a:t>
            </a:r>
          </a:p>
          <a:p>
            <a:pPr marL="742675" lvl="1" indent="-285645" algn="just">
              <a:buFont typeface="+mj-lt"/>
              <a:buAutoNum type="arabicPeriod"/>
            </a:pPr>
            <a:r>
              <a:rPr lang="fr-FR" sz="1100" dirty="0"/>
              <a:t>la stratégie à adopter en prenant en compte différentes </a:t>
            </a:r>
            <a:r>
              <a:rPr lang="fr-FR" sz="1100" dirty="0" smtClean="0"/>
              <a:t>approches (architecturales, public accueilli, exploitation, patrimoine… etc.)   </a:t>
            </a:r>
            <a:endParaRPr lang="fr-FR" sz="1100" dirty="0"/>
          </a:p>
          <a:p>
            <a:pPr marL="742675" lvl="1" indent="-285645" algn="just">
              <a:buFont typeface="+mj-lt"/>
              <a:buAutoNum type="arabicPeriod"/>
            </a:pPr>
            <a:r>
              <a:rPr lang="fr-FR" sz="1100" dirty="0" smtClean="0"/>
              <a:t>le </a:t>
            </a:r>
            <a:r>
              <a:rPr lang="fr-FR" sz="1100" dirty="0"/>
              <a:t>calendrier de la mise en mise en accessibilité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3501008"/>
            <a:ext cx="2396587" cy="11079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06" tIns="45703" rIns="91406" bIns="45703">
            <a:spAutoFit/>
          </a:bodyPr>
          <a:lstStyle/>
          <a:p>
            <a:pPr algn="just"/>
            <a:r>
              <a:rPr lang="fr-FR" sz="1100" dirty="0" smtClean="0"/>
              <a:t>Objectifs 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 smtClean="0"/>
              <a:t>Actualiser </a:t>
            </a:r>
            <a:r>
              <a:rPr lang="fr-FR" sz="1100" dirty="0"/>
              <a:t>des diagnostics et audits en prenant en compte la nouvelle </a:t>
            </a:r>
            <a:r>
              <a:rPr lang="fr-FR" sz="1100" dirty="0" smtClean="0"/>
              <a:t>réglementation et les travaux déjà réalisés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5183" y="3501008"/>
            <a:ext cx="2520280" cy="14465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06" tIns="45703" rIns="91406" bIns="45703">
            <a:spAutoFit/>
          </a:bodyPr>
          <a:lstStyle/>
          <a:p>
            <a:pPr lvl="0"/>
            <a:r>
              <a:rPr lang="fr-FR" sz="1100" dirty="0"/>
              <a:t>Objectifs </a:t>
            </a:r>
            <a:endParaRPr lang="fr-FR" sz="1100" dirty="0" smtClean="0"/>
          </a:p>
          <a:p>
            <a:pPr lvl="0"/>
            <a:endParaRPr lang="fr-FR" sz="1100" dirty="0"/>
          </a:p>
          <a:p>
            <a:pPr marL="285645" indent="-285645">
              <a:buFont typeface="+mj-lt"/>
              <a:buAutoNum type="arabicPeriod"/>
            </a:pPr>
            <a:r>
              <a:rPr lang="fr-FR" sz="1100" dirty="0" smtClean="0"/>
              <a:t>Assister </a:t>
            </a:r>
            <a:r>
              <a:rPr lang="fr-FR" sz="1100" dirty="0"/>
              <a:t>le MO dans le </a:t>
            </a:r>
            <a:r>
              <a:rPr lang="fr-FR" sz="1100" dirty="0" smtClean="0"/>
              <a:t>dépôt </a:t>
            </a:r>
            <a:r>
              <a:rPr lang="fr-FR" sz="1100" dirty="0"/>
              <a:t>en préfecture </a:t>
            </a:r>
          </a:p>
          <a:p>
            <a:pPr marL="285645" indent="-285645">
              <a:buFont typeface="+mj-lt"/>
              <a:buAutoNum type="arabicPeriod"/>
            </a:pPr>
            <a:r>
              <a:rPr lang="fr-FR" sz="1100" dirty="0"/>
              <a:t>Réponses </a:t>
            </a:r>
            <a:r>
              <a:rPr lang="fr-FR" sz="1100" dirty="0" smtClean="0"/>
              <a:t>aux éventuelles </a:t>
            </a:r>
            <a:r>
              <a:rPr lang="fr-FR" sz="1100" dirty="0"/>
              <a:t>demandes d’informations complémentaires de la préfecture </a:t>
            </a:r>
          </a:p>
        </p:txBody>
      </p:sp>
    </p:spTree>
    <p:extLst>
      <p:ext uri="{BB962C8B-B14F-4D97-AF65-F5344CB8AC3E}">
        <p14:creationId xmlns:p14="http://schemas.microsoft.com/office/powerpoint/2010/main" val="25516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522" y="116632"/>
            <a:ext cx="7772400" cy="677937"/>
          </a:xfrm>
        </p:spPr>
        <p:txBody>
          <a:bodyPr/>
          <a:lstStyle/>
          <a:p>
            <a:pPr algn="ctr"/>
            <a:r>
              <a:rPr lang="fr-FR" sz="2800" u="none" dirty="0" smtClean="0"/>
              <a:t>Planification de la démarche – </a:t>
            </a:r>
            <a:r>
              <a:rPr lang="fr-FR" sz="2800" u="none" dirty="0"/>
              <a:t>Ad’AP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519541"/>
              </p:ext>
            </p:extLst>
          </p:nvPr>
        </p:nvGraphicFramePr>
        <p:xfrm>
          <a:off x="323528" y="1592978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251523" y="3052026"/>
            <a:ext cx="8640960" cy="720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23528" y="6431912"/>
            <a:ext cx="8640960" cy="720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44145" y="1448781"/>
            <a:ext cx="8640960" cy="720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35496" y="1700808"/>
            <a:ext cx="864096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fr-FR" sz="1100" b="1" dirty="0"/>
              <a:t>Phase 1</a:t>
            </a:r>
          </a:p>
        </p:txBody>
      </p:sp>
      <p:sp>
        <p:nvSpPr>
          <p:cNvPr id="10" name="Ellipse 9"/>
          <p:cNvSpPr/>
          <p:nvPr/>
        </p:nvSpPr>
        <p:spPr>
          <a:xfrm>
            <a:off x="71963" y="3213158"/>
            <a:ext cx="864096" cy="79208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fr-FR" sz="1100" b="1" dirty="0"/>
              <a:t>Phase 2</a:t>
            </a:r>
          </a:p>
        </p:txBody>
      </p:sp>
      <p:sp>
        <p:nvSpPr>
          <p:cNvPr id="16" name="Légende encadrée 1 15"/>
          <p:cNvSpPr/>
          <p:nvPr/>
        </p:nvSpPr>
        <p:spPr>
          <a:xfrm>
            <a:off x="4644008" y="4860202"/>
            <a:ext cx="1008112" cy="554212"/>
          </a:xfrm>
          <a:prstGeom prst="borderCallout1">
            <a:avLst>
              <a:gd name="adj1" fmla="val -2806"/>
              <a:gd name="adj2" fmla="val 49673"/>
              <a:gd name="adj3" fmla="val -72394"/>
              <a:gd name="adj4" fmla="val 14494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CA - Validation 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277161" y="4005064"/>
            <a:ext cx="8640960" cy="720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6723775" y="5699507"/>
            <a:ext cx="1160594" cy="587962"/>
          </a:xfrm>
          <a:prstGeom prst="wedgeRectCallout">
            <a:avLst>
              <a:gd name="adj1" fmla="val 50050"/>
              <a:gd name="adj2" fmla="val -11184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Objectif :       15/07/2016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1963" y="5137308"/>
            <a:ext cx="864096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fr-FR" sz="1100" b="1" dirty="0"/>
              <a:t>Phase </a:t>
            </a:r>
            <a:r>
              <a:rPr lang="fr-FR" sz="1100" b="1" dirty="0" smtClean="0"/>
              <a:t>3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23868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Gouvernance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12410"/>
              </p:ext>
            </p:extLst>
          </p:nvPr>
        </p:nvGraphicFramePr>
        <p:xfrm>
          <a:off x="1043608" y="2420888"/>
          <a:ext cx="7200800" cy="28803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48472"/>
                <a:gridCol w="2952328"/>
              </a:tblGrid>
              <a:tr h="64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963025" algn="l"/>
                        </a:tabLst>
                      </a:pPr>
                      <a:r>
                        <a:rPr lang="fr-FR" sz="1200" dirty="0">
                          <a:effectLst/>
                        </a:rPr>
                        <a:t>Comité technique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963025" algn="l"/>
                        </a:tabLst>
                      </a:pPr>
                      <a:r>
                        <a:rPr lang="fr-FR" sz="1200" dirty="0">
                          <a:effectLst/>
                        </a:rPr>
                        <a:t>Comité de pilotage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3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="0" dirty="0">
                          <a:effectLst/>
                        </a:rPr>
                        <a:t>Divion du patrimoine (pilote)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="0" dirty="0">
                          <a:effectLst/>
                        </a:rPr>
                        <a:t>Groupe de travail accessibilité (désigné par le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CHSCT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Réfèrent travaux MAE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Référent travaux IUT Ville d’</a:t>
                      </a:r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Avray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Référent travaux BU/BDIC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DRH (Formation des personnels et accompagnement du handicap)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dirty="0" smtClean="0">
                          <a:effectLst/>
                        </a:rPr>
                        <a:t>VPP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dirty="0" smtClean="0">
                          <a:effectLst/>
                        </a:rPr>
                        <a:t>VP Vie étudiante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dirty="0" smtClean="0">
                          <a:effectLst/>
                        </a:rPr>
                        <a:t>DRH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dirty="0" smtClean="0">
                          <a:effectLst/>
                        </a:rPr>
                        <a:t>Direction</a:t>
                      </a:r>
                      <a:r>
                        <a:rPr lang="fr-FR" sz="1200" baseline="0" dirty="0" smtClean="0">
                          <a:effectLst/>
                        </a:rPr>
                        <a:t> du patrimoine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200" baseline="0" dirty="0" smtClean="0">
                          <a:effectLst/>
                        </a:rPr>
                        <a:t>Direction de l’IUT</a:t>
                      </a:r>
                      <a:endParaRPr lang="fr-FR" sz="12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8963025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95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u="none" dirty="0" smtClean="0"/>
              <a:t>Synthèse des résultats du diagnostic</a:t>
            </a:r>
            <a:endParaRPr lang="fr-FR" altLang="fr-FR" dirty="0" smtClean="0"/>
          </a:p>
        </p:txBody>
      </p:sp>
      <p:sp>
        <p:nvSpPr>
          <p:cNvPr id="3072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50797" indent="-249434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001139" indent="-199547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402502" indent="-199547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802730" indent="-199547"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129262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455795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2782327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108859" indent="-19954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2F4BDBD-F66C-46EF-B865-C94DC1CD3C9D}" type="slidenum">
              <a:rPr lang="fr-FR" altLang="fr-FR" sz="1100"/>
              <a:pPr/>
              <a:t>9</a:t>
            </a:fld>
            <a:endParaRPr lang="fr-FR" altLang="fr-FR" sz="1100"/>
          </a:p>
        </p:txBody>
      </p:sp>
      <p:sp>
        <p:nvSpPr>
          <p:cNvPr id="3072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37">
              <a:spcAft>
                <a:spcPct val="8000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3250733" indent="-32850504" defTabSz="913837">
              <a:spcAft>
                <a:spcPct val="80000"/>
              </a:spcAft>
              <a:buFont typeface="Wingdings 3" pitchFamily="1" charset="2"/>
              <a:buChar char="u"/>
              <a:defRPr sz="110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marL="1001139" indent="-199547" defTabSz="913837">
              <a:spcAft>
                <a:spcPct val="80000"/>
              </a:spcAft>
              <a:buFont typeface="Wingdings 3" pitchFamily="1" charset="2"/>
              <a:buChar char="u"/>
              <a:defRPr sz="1100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marL="1402502" indent="-199547" defTabSz="913837">
              <a:spcBef>
                <a:spcPct val="100000"/>
              </a:spcBef>
              <a:spcAft>
                <a:spcPct val="80000"/>
              </a:spcAft>
              <a:buSzPct val="150000"/>
              <a:buBlip>
                <a:blip r:embed="rId2"/>
              </a:buBlip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802730" indent="-199547" defTabSz="913837">
              <a:spcBef>
                <a:spcPct val="20000"/>
              </a:spcBef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129262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455795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2782327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108859" indent="-199547" defTabSz="913837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1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fr-FR" altLang="fr-FR" sz="900"/>
              <a:t>Ad’AP – Patrimoine de l’Université</a:t>
            </a:r>
            <a:endParaRPr lang="fr-FR" altLang="fr-FR" sz="900" b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043609" y="2055672"/>
            <a:ext cx="7056784" cy="3817678"/>
          </a:xfrm>
        </p:spPr>
        <p:txBody>
          <a:bodyPr/>
          <a:lstStyle/>
          <a:p>
            <a:r>
              <a:rPr lang="fr-FR" sz="1800" b="1" i="1" dirty="0"/>
              <a:t>30 bâtiments et cheminements extérieurs diagnostiqués</a:t>
            </a:r>
          </a:p>
          <a:p>
            <a:r>
              <a:rPr lang="fr-FR" sz="1800" dirty="0"/>
              <a:t>• Indice d’accessibilité Actuel : </a:t>
            </a:r>
            <a:r>
              <a:rPr lang="fr-FR" sz="1800" b="1" i="1" dirty="0">
                <a:solidFill>
                  <a:srgbClr val="FF0000"/>
                </a:solidFill>
              </a:rPr>
              <a:t>37%</a:t>
            </a:r>
          </a:p>
          <a:p>
            <a:r>
              <a:rPr lang="fr-FR" sz="1800" dirty="0"/>
              <a:t>• Indice d’accessibilité Potentiel : </a:t>
            </a:r>
            <a:r>
              <a:rPr lang="fr-FR" sz="1800" b="1" i="1" dirty="0">
                <a:solidFill>
                  <a:srgbClr val="00B050"/>
                </a:solidFill>
              </a:rPr>
              <a:t>86%</a:t>
            </a:r>
          </a:p>
          <a:p>
            <a:r>
              <a:rPr lang="fr-FR" sz="1800" dirty="0"/>
              <a:t>• Nombre d’obstacles : 1 332</a:t>
            </a:r>
          </a:p>
          <a:p>
            <a:r>
              <a:rPr lang="fr-FR" sz="1800" i="1" dirty="0"/>
              <a:t>(moyenne de par bâtiment 44)</a:t>
            </a:r>
          </a:p>
          <a:p>
            <a:r>
              <a:rPr lang="fr-FR" sz="1800" dirty="0"/>
              <a:t>• Montant global : 4 576 952 € HT et Hors Maîtrise d’</a:t>
            </a:r>
            <a:r>
              <a:rPr lang="fr-FR" sz="1800" dirty="0" err="1"/>
              <a:t>OEuvre</a:t>
            </a:r>
            <a:endParaRPr lang="fr-FR" sz="1800" dirty="0"/>
          </a:p>
          <a:p>
            <a:r>
              <a:rPr lang="fr-FR" sz="1800" i="1" dirty="0"/>
              <a:t>(moyenne par bâtiment 152 565 € HT et Hors Maîtrise d’</a:t>
            </a:r>
            <a:r>
              <a:rPr lang="fr-FR" sz="1800" i="1" dirty="0" err="1"/>
              <a:t>OEuvre</a:t>
            </a:r>
            <a:r>
              <a:rPr lang="fr-FR" sz="1800" i="1" dirty="0"/>
              <a:t>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951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1F40"/>
      </a:accent1>
      <a:accent2>
        <a:srgbClr val="F48131"/>
      </a:accent2>
      <a:accent3>
        <a:srgbClr val="FFFFFF"/>
      </a:accent3>
      <a:accent4>
        <a:srgbClr val="000000"/>
      </a:accent4>
      <a:accent5>
        <a:srgbClr val="F3ABAF"/>
      </a:accent5>
      <a:accent6>
        <a:srgbClr val="DD742B"/>
      </a:accent6>
      <a:hlink>
        <a:srgbClr val="FBB732"/>
      </a:hlink>
      <a:folHlink>
        <a:srgbClr val="00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_ALL_CONTENTS_Nanterre_00-pourPO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1F40"/>
      </a:accent1>
      <a:accent2>
        <a:srgbClr val="F48131"/>
      </a:accent2>
      <a:accent3>
        <a:srgbClr val="FFFFFF"/>
      </a:accent3>
      <a:accent4>
        <a:srgbClr val="000000"/>
      </a:accent4>
      <a:accent5>
        <a:srgbClr val="F3ABAF"/>
      </a:accent5>
      <a:accent6>
        <a:srgbClr val="DD742B"/>
      </a:accent6>
      <a:hlink>
        <a:srgbClr val="FBB732"/>
      </a:hlink>
      <a:folHlink>
        <a:srgbClr val="000000"/>
      </a:folHlink>
    </a:clrScheme>
    <a:fontScheme name="Presentation_ALL_CONTENTS_Nanterre_00-pourPO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tion_ALL_CONTENTS_Nanterre_00-pour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uvelle présentation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tion_ALL_CONTENTS_Nanterre_00-pourPO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1F40"/>
      </a:accent1>
      <a:accent2>
        <a:srgbClr val="F48131"/>
      </a:accent2>
      <a:accent3>
        <a:srgbClr val="FFFFFF"/>
      </a:accent3>
      <a:accent4>
        <a:srgbClr val="000000"/>
      </a:accent4>
      <a:accent5>
        <a:srgbClr val="F3ABAF"/>
      </a:accent5>
      <a:accent6>
        <a:srgbClr val="DD742B"/>
      </a:accent6>
      <a:hlink>
        <a:srgbClr val="FBB732"/>
      </a:hlink>
      <a:folHlink>
        <a:srgbClr val="000000"/>
      </a:folHlink>
    </a:clrScheme>
    <a:fontScheme name="Presentation_ALL_CONTENTS_Nanterre_00-pourPO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tion_ALL_CONTENTS_Nanterre_00-pour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uvelle pré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1F40"/>
      </a:accent1>
      <a:accent2>
        <a:srgbClr val="F48131"/>
      </a:accent2>
      <a:accent3>
        <a:srgbClr val="FFFFFF"/>
      </a:accent3>
      <a:accent4>
        <a:srgbClr val="000000"/>
      </a:accent4>
      <a:accent5>
        <a:srgbClr val="F3ABAF"/>
      </a:accent5>
      <a:accent6>
        <a:srgbClr val="DD742B"/>
      </a:accent6>
      <a:hlink>
        <a:srgbClr val="FBB732"/>
      </a:hlink>
      <a:folHlink>
        <a:srgbClr val="00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resentation_ALL_CONTENTS_Nanterre_00-pourPO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1F40"/>
      </a:accent1>
      <a:accent2>
        <a:srgbClr val="F48131"/>
      </a:accent2>
      <a:accent3>
        <a:srgbClr val="FFFFFF"/>
      </a:accent3>
      <a:accent4>
        <a:srgbClr val="000000"/>
      </a:accent4>
      <a:accent5>
        <a:srgbClr val="F3ABAF"/>
      </a:accent5>
      <a:accent6>
        <a:srgbClr val="DD742B"/>
      </a:accent6>
      <a:hlink>
        <a:srgbClr val="FBB732"/>
      </a:hlink>
      <a:folHlink>
        <a:srgbClr val="000000"/>
      </a:folHlink>
    </a:clrScheme>
    <a:fontScheme name="Presentation_ALL_CONTENTS_Nanterre_00-pourPO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tion_ALL_CONTENTS_Nanterre_00-pour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ppt-nanterre-ufr</Template>
  <TotalTime>697</TotalTime>
  <Words>847</Words>
  <Application>Microsoft Office PowerPoint</Application>
  <PresentationFormat>Affichage à l'écran (4:3)</PresentationFormat>
  <Paragraphs>175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Nouvelle présentation</vt:lpstr>
      <vt:lpstr>Presentation_ALL_CONTENTS_Nanterre_00-pourPOT</vt:lpstr>
      <vt:lpstr>1_Nouvelle présentation</vt:lpstr>
      <vt:lpstr>1_Presentation_ALL_CONTENTS_Nanterre_00-pourPOT</vt:lpstr>
      <vt:lpstr>2_Nouvelle présentation</vt:lpstr>
      <vt:lpstr>2_Presentation_ALL_CONTENTS_Nanterre_00-pourPOT</vt:lpstr>
      <vt:lpstr>Agenda d’Accessibilité Programmée (Ad’AP)</vt:lpstr>
      <vt:lpstr>Sommaire</vt:lpstr>
      <vt:lpstr>Contexte de l’accessibilité Handicapé - UPOND</vt:lpstr>
      <vt:lpstr>Historique de la politique patrimoniale de l’accessibilité</vt:lpstr>
      <vt:lpstr>Contexte réglementaire</vt:lpstr>
      <vt:lpstr>Missions ATMO – Ad’AP</vt:lpstr>
      <vt:lpstr>Planification de la démarche – Ad’AP</vt:lpstr>
      <vt:lpstr>Gouvernance</vt:lpstr>
      <vt:lpstr>Synthèse des résultats du diagnostic</vt:lpstr>
      <vt:lpstr>Campus de Nanterre</vt:lpstr>
      <vt:lpstr>Campus de Ville d’Avray</vt:lpstr>
      <vt:lpstr>Stratégie de mise en accessibilité</vt:lpstr>
      <vt:lpstr>Stratégie de mise en accessibilité</vt:lpstr>
      <vt:lpstr>Scénario 2 de mise en accessibilité</vt:lpstr>
      <vt:lpstr>Agenda d’Accessibilité Programmé</vt:lpstr>
    </vt:vector>
  </TitlesOfParts>
  <Company>Université Paris Ouest Nanterre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AMO – Ad’AP</dc:title>
  <dc:creator>Mestour Fahd</dc:creator>
  <cp:lastModifiedBy>Zeroual Haoua</cp:lastModifiedBy>
  <cp:revision>65</cp:revision>
  <cp:lastPrinted>2016-06-20T13:56:31Z</cp:lastPrinted>
  <dcterms:created xsi:type="dcterms:W3CDTF">2015-01-22T09:52:52Z</dcterms:created>
  <dcterms:modified xsi:type="dcterms:W3CDTF">2018-07-27T10:01:27Z</dcterms:modified>
</cp:coreProperties>
</file>